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Lst>
  <p:sldSz cx="7518400" cy="10693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643584" rtl="0" fontAlgn="auto" latinLnBrk="0" hangingPunct="0">
      <a:lnSpc>
        <a:spcPct val="100000"/>
      </a:lnSpc>
      <a:spcBef>
        <a:spcPts val="4500"/>
      </a:spcBef>
      <a:spcAft>
        <a:spcPts val="0"/>
      </a:spcAft>
      <a:buClrTx/>
      <a:buSzTx/>
      <a:buFontTx/>
      <a:buNone/>
      <a:tabLst/>
      <a:defRPr b="0" baseline="0" cap="none" i="0" spc="0" strike="noStrike" sz="4800" u="none" kumimoji="0" normalizeH="0">
        <a:ln>
          <a:noFill/>
        </a:ln>
        <a:solidFill>
          <a:srgbClr val="858585"/>
        </a:solidFill>
        <a:effectLst/>
        <a:uFillTx/>
        <a:latin typeface="+mn-lt"/>
        <a:ea typeface="+mn-ea"/>
        <a:cs typeface="+mn-cs"/>
        <a:sym typeface="Marker Felt"/>
      </a:defRPr>
    </a:lvl1pPr>
    <a:lvl2pPr marL="0" marR="0" indent="0" algn="l" defTabSz="643584" rtl="0" fontAlgn="auto" latinLnBrk="0" hangingPunct="0">
      <a:lnSpc>
        <a:spcPct val="100000"/>
      </a:lnSpc>
      <a:spcBef>
        <a:spcPts val="4500"/>
      </a:spcBef>
      <a:spcAft>
        <a:spcPts val="0"/>
      </a:spcAft>
      <a:buClrTx/>
      <a:buSzTx/>
      <a:buFontTx/>
      <a:buNone/>
      <a:tabLst/>
      <a:defRPr b="0" baseline="0" cap="none" i="0" spc="0" strike="noStrike" sz="4800" u="none" kumimoji="0" normalizeH="0">
        <a:ln>
          <a:noFill/>
        </a:ln>
        <a:solidFill>
          <a:srgbClr val="858585"/>
        </a:solidFill>
        <a:effectLst/>
        <a:uFillTx/>
        <a:latin typeface="+mn-lt"/>
        <a:ea typeface="+mn-ea"/>
        <a:cs typeface="+mn-cs"/>
        <a:sym typeface="Marker Felt"/>
      </a:defRPr>
    </a:lvl2pPr>
    <a:lvl3pPr marL="0" marR="0" indent="0" algn="l" defTabSz="643584" rtl="0" fontAlgn="auto" latinLnBrk="0" hangingPunct="0">
      <a:lnSpc>
        <a:spcPct val="100000"/>
      </a:lnSpc>
      <a:spcBef>
        <a:spcPts val="4500"/>
      </a:spcBef>
      <a:spcAft>
        <a:spcPts val="0"/>
      </a:spcAft>
      <a:buClrTx/>
      <a:buSzTx/>
      <a:buFontTx/>
      <a:buNone/>
      <a:tabLst/>
      <a:defRPr b="0" baseline="0" cap="none" i="0" spc="0" strike="noStrike" sz="4800" u="none" kumimoji="0" normalizeH="0">
        <a:ln>
          <a:noFill/>
        </a:ln>
        <a:solidFill>
          <a:srgbClr val="858585"/>
        </a:solidFill>
        <a:effectLst/>
        <a:uFillTx/>
        <a:latin typeface="+mn-lt"/>
        <a:ea typeface="+mn-ea"/>
        <a:cs typeface="+mn-cs"/>
        <a:sym typeface="Marker Felt"/>
      </a:defRPr>
    </a:lvl3pPr>
    <a:lvl4pPr marL="0" marR="0" indent="0" algn="l" defTabSz="643584" rtl="0" fontAlgn="auto" latinLnBrk="0" hangingPunct="0">
      <a:lnSpc>
        <a:spcPct val="100000"/>
      </a:lnSpc>
      <a:spcBef>
        <a:spcPts val="4500"/>
      </a:spcBef>
      <a:spcAft>
        <a:spcPts val="0"/>
      </a:spcAft>
      <a:buClrTx/>
      <a:buSzTx/>
      <a:buFontTx/>
      <a:buNone/>
      <a:tabLst/>
      <a:defRPr b="0" baseline="0" cap="none" i="0" spc="0" strike="noStrike" sz="4800" u="none" kumimoji="0" normalizeH="0">
        <a:ln>
          <a:noFill/>
        </a:ln>
        <a:solidFill>
          <a:srgbClr val="858585"/>
        </a:solidFill>
        <a:effectLst/>
        <a:uFillTx/>
        <a:latin typeface="+mn-lt"/>
        <a:ea typeface="+mn-ea"/>
        <a:cs typeface="+mn-cs"/>
        <a:sym typeface="Marker Felt"/>
      </a:defRPr>
    </a:lvl4pPr>
    <a:lvl5pPr marL="0" marR="0" indent="0" algn="l" defTabSz="643584" rtl="0" fontAlgn="auto" latinLnBrk="0" hangingPunct="0">
      <a:lnSpc>
        <a:spcPct val="100000"/>
      </a:lnSpc>
      <a:spcBef>
        <a:spcPts val="4500"/>
      </a:spcBef>
      <a:spcAft>
        <a:spcPts val="0"/>
      </a:spcAft>
      <a:buClrTx/>
      <a:buSzTx/>
      <a:buFontTx/>
      <a:buNone/>
      <a:tabLst/>
      <a:defRPr b="0" baseline="0" cap="none" i="0" spc="0" strike="noStrike" sz="4800" u="none" kumimoji="0" normalizeH="0">
        <a:ln>
          <a:noFill/>
        </a:ln>
        <a:solidFill>
          <a:srgbClr val="858585"/>
        </a:solidFill>
        <a:effectLst/>
        <a:uFillTx/>
        <a:latin typeface="+mn-lt"/>
        <a:ea typeface="+mn-ea"/>
        <a:cs typeface="+mn-cs"/>
        <a:sym typeface="Marker Felt"/>
      </a:defRPr>
    </a:lvl5pPr>
    <a:lvl6pPr marL="0" marR="0" indent="0" algn="l" defTabSz="643584" rtl="0" fontAlgn="auto" latinLnBrk="0" hangingPunct="0">
      <a:lnSpc>
        <a:spcPct val="100000"/>
      </a:lnSpc>
      <a:spcBef>
        <a:spcPts val="4500"/>
      </a:spcBef>
      <a:spcAft>
        <a:spcPts val="0"/>
      </a:spcAft>
      <a:buClrTx/>
      <a:buSzTx/>
      <a:buFontTx/>
      <a:buNone/>
      <a:tabLst/>
      <a:defRPr b="0" baseline="0" cap="none" i="0" spc="0" strike="noStrike" sz="4800" u="none" kumimoji="0" normalizeH="0">
        <a:ln>
          <a:noFill/>
        </a:ln>
        <a:solidFill>
          <a:srgbClr val="858585"/>
        </a:solidFill>
        <a:effectLst/>
        <a:uFillTx/>
        <a:latin typeface="+mn-lt"/>
        <a:ea typeface="+mn-ea"/>
        <a:cs typeface="+mn-cs"/>
        <a:sym typeface="Marker Felt"/>
      </a:defRPr>
    </a:lvl6pPr>
    <a:lvl7pPr marL="0" marR="0" indent="0" algn="l" defTabSz="643584" rtl="0" fontAlgn="auto" latinLnBrk="0" hangingPunct="0">
      <a:lnSpc>
        <a:spcPct val="100000"/>
      </a:lnSpc>
      <a:spcBef>
        <a:spcPts val="4500"/>
      </a:spcBef>
      <a:spcAft>
        <a:spcPts val="0"/>
      </a:spcAft>
      <a:buClrTx/>
      <a:buSzTx/>
      <a:buFontTx/>
      <a:buNone/>
      <a:tabLst/>
      <a:defRPr b="0" baseline="0" cap="none" i="0" spc="0" strike="noStrike" sz="4800" u="none" kumimoji="0" normalizeH="0">
        <a:ln>
          <a:noFill/>
        </a:ln>
        <a:solidFill>
          <a:srgbClr val="858585"/>
        </a:solidFill>
        <a:effectLst/>
        <a:uFillTx/>
        <a:latin typeface="+mn-lt"/>
        <a:ea typeface="+mn-ea"/>
        <a:cs typeface="+mn-cs"/>
        <a:sym typeface="Marker Felt"/>
      </a:defRPr>
    </a:lvl7pPr>
    <a:lvl8pPr marL="0" marR="0" indent="0" algn="l" defTabSz="643584" rtl="0" fontAlgn="auto" latinLnBrk="0" hangingPunct="0">
      <a:lnSpc>
        <a:spcPct val="100000"/>
      </a:lnSpc>
      <a:spcBef>
        <a:spcPts val="4500"/>
      </a:spcBef>
      <a:spcAft>
        <a:spcPts val="0"/>
      </a:spcAft>
      <a:buClrTx/>
      <a:buSzTx/>
      <a:buFontTx/>
      <a:buNone/>
      <a:tabLst/>
      <a:defRPr b="0" baseline="0" cap="none" i="0" spc="0" strike="noStrike" sz="4800" u="none" kumimoji="0" normalizeH="0">
        <a:ln>
          <a:noFill/>
        </a:ln>
        <a:solidFill>
          <a:srgbClr val="858585"/>
        </a:solidFill>
        <a:effectLst/>
        <a:uFillTx/>
        <a:latin typeface="+mn-lt"/>
        <a:ea typeface="+mn-ea"/>
        <a:cs typeface="+mn-cs"/>
        <a:sym typeface="Marker Felt"/>
      </a:defRPr>
    </a:lvl8pPr>
    <a:lvl9pPr marL="0" marR="0" indent="0" algn="l" defTabSz="643584" rtl="0" fontAlgn="auto" latinLnBrk="0" hangingPunct="0">
      <a:lnSpc>
        <a:spcPct val="100000"/>
      </a:lnSpc>
      <a:spcBef>
        <a:spcPts val="4500"/>
      </a:spcBef>
      <a:spcAft>
        <a:spcPts val="0"/>
      </a:spcAft>
      <a:buClrTx/>
      <a:buSzTx/>
      <a:buFontTx/>
      <a:buNone/>
      <a:tabLst/>
      <a:defRPr b="0" baseline="0" cap="none" i="0" spc="0" strike="noStrike" sz="4800" u="none" kumimoji="0" normalizeH="0">
        <a:ln>
          <a:noFill/>
        </a:ln>
        <a:solidFill>
          <a:srgbClr val="858585"/>
        </a:solidFill>
        <a:effectLst/>
        <a:uFillTx/>
        <a:latin typeface="+mn-lt"/>
        <a:ea typeface="+mn-ea"/>
        <a:cs typeface="+mn-cs"/>
        <a:sym typeface="Marker Fe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858585"/>
        </a:fontRef>
        <a:srgbClr val="858585"/>
      </a:tcTxStyle>
      <a:tcStyle>
        <a:tcBdr>
          <a:left>
            <a:ln w="3175" cap="flat">
              <a:solidFill>
                <a:srgbClr val="4780AA"/>
              </a:solidFill>
              <a:prstDash val="solid"/>
              <a:miter lim="400000"/>
            </a:ln>
          </a:left>
          <a:right>
            <a:ln w="3175" cap="flat">
              <a:solidFill>
                <a:srgbClr val="4780AA"/>
              </a:solidFill>
              <a:prstDash val="solid"/>
              <a:miter lim="400000"/>
            </a:ln>
          </a:right>
          <a:top>
            <a:ln w="3175" cap="flat">
              <a:solidFill>
                <a:srgbClr val="4780AA"/>
              </a:solidFill>
              <a:prstDash val="solid"/>
              <a:miter lim="400000"/>
            </a:ln>
          </a:top>
          <a:bottom>
            <a:ln w="3175" cap="flat">
              <a:solidFill>
                <a:srgbClr val="4780AA"/>
              </a:solidFill>
              <a:prstDash val="solid"/>
              <a:miter lim="400000"/>
            </a:ln>
          </a:bottom>
          <a:insideH>
            <a:ln w="3175" cap="flat">
              <a:solidFill>
                <a:srgbClr val="4780AA"/>
              </a:solidFill>
              <a:prstDash val="solid"/>
              <a:miter lim="400000"/>
            </a:ln>
          </a:insideH>
          <a:insideV>
            <a:ln w="3175" cap="flat">
              <a:solidFill>
                <a:srgbClr val="4780AA"/>
              </a:solidFill>
              <a:prstDash val="solid"/>
              <a:miter lim="400000"/>
            </a:ln>
          </a:insideV>
        </a:tcBdr>
        <a:fill>
          <a:noFill/>
        </a:fill>
      </a:tcStyle>
    </a:wholeTbl>
    <a:band2H>
      <a:tcTxStyle b="def" i="def"/>
      <a:tcStyle>
        <a:tcBdr/>
        <a:fill>
          <a:solidFill>
            <a:srgbClr val="B9C4C8">
              <a:alpha val="30000"/>
            </a:srgbClr>
          </a:solidFill>
        </a:fill>
      </a:tcStyle>
    </a:band2H>
    <a:firstCol>
      <a:tcTxStyle b="off" i="off">
        <a:fontRef idx="minor">
          <a:srgbClr val="FFFFFF"/>
        </a:fontRef>
        <a:srgbClr val="FFFFFF"/>
      </a:tcTxStyle>
      <a:tcStyle>
        <a:tcBdr>
          <a:left>
            <a:ln w="3175" cap="flat">
              <a:solidFill>
                <a:srgbClr val="4780AA"/>
              </a:solidFill>
              <a:prstDash val="solid"/>
              <a:miter lim="400000"/>
            </a:ln>
          </a:left>
          <a:right>
            <a:ln w="3175" cap="flat">
              <a:solidFill>
                <a:srgbClr val="4780AA"/>
              </a:solidFill>
              <a:prstDash val="solid"/>
              <a:miter lim="400000"/>
            </a:ln>
          </a:right>
          <a:top>
            <a:ln w="3175" cap="flat">
              <a:solidFill>
                <a:srgbClr val="4780AA"/>
              </a:solidFill>
              <a:prstDash val="solid"/>
              <a:miter lim="400000"/>
            </a:ln>
          </a:top>
          <a:bottom>
            <a:ln w="3175" cap="flat">
              <a:solidFill>
                <a:srgbClr val="4780AA"/>
              </a:solidFill>
              <a:prstDash val="solid"/>
              <a:miter lim="400000"/>
            </a:ln>
          </a:bottom>
          <a:insideH>
            <a:ln w="3175" cap="flat">
              <a:solidFill>
                <a:srgbClr val="4780AA"/>
              </a:solidFill>
              <a:prstDash val="solid"/>
              <a:miter lim="400000"/>
            </a:ln>
          </a:insideH>
          <a:insideV>
            <a:ln w="3175" cap="flat">
              <a:solidFill>
                <a:srgbClr val="4780AA"/>
              </a:solidFill>
              <a:prstDash val="solid"/>
              <a:miter lim="400000"/>
            </a:ln>
          </a:insideV>
        </a:tcBdr>
        <a:fill>
          <a:solidFill>
            <a:schemeClr val="accent1">
              <a:hueOff val="-313507"/>
              <a:satOff val="34334"/>
              <a:lumOff val="-8266"/>
              <a:alpha val="62000"/>
            </a:schemeClr>
          </a:solidFill>
        </a:fill>
      </a:tcStyle>
    </a:firstCol>
    <a:lastRow>
      <a:tcTxStyle b="off" i="off">
        <a:fontRef idx="minor">
          <a:srgbClr val="45A7DE"/>
        </a:fontRef>
        <a:srgbClr val="45A7DE"/>
      </a:tcTxStyle>
      <a:tcStyle>
        <a:tcBdr>
          <a:left>
            <a:ln w="3175" cap="flat">
              <a:solidFill>
                <a:srgbClr val="4780AA"/>
              </a:solidFill>
              <a:prstDash val="solid"/>
              <a:miter lim="400000"/>
            </a:ln>
          </a:left>
          <a:right>
            <a:ln w="3175" cap="flat">
              <a:solidFill>
                <a:srgbClr val="4780AA"/>
              </a:solidFill>
              <a:prstDash val="solid"/>
              <a:miter lim="400000"/>
            </a:ln>
          </a:right>
          <a:top>
            <a:ln w="3175" cap="flat">
              <a:solidFill>
                <a:srgbClr val="4780AA"/>
              </a:solidFill>
              <a:prstDash val="solid"/>
              <a:miter lim="400000"/>
            </a:ln>
          </a:top>
          <a:bottom>
            <a:ln w="3175" cap="flat">
              <a:solidFill>
                <a:srgbClr val="4780AA"/>
              </a:solidFill>
              <a:prstDash val="solid"/>
              <a:miter lim="400000"/>
            </a:ln>
          </a:bottom>
          <a:insideH>
            <a:ln w="3175" cap="flat">
              <a:solidFill>
                <a:srgbClr val="4780AA"/>
              </a:solidFill>
              <a:prstDash val="solid"/>
              <a:miter lim="400000"/>
            </a:ln>
          </a:insideH>
          <a:insideV>
            <a:ln w="3175" cap="flat">
              <a:solidFill>
                <a:srgbClr val="4780AA"/>
              </a:solidFill>
              <a:prstDash val="solid"/>
              <a:miter lim="400000"/>
            </a:ln>
          </a:insideV>
        </a:tcBdr>
        <a:fill>
          <a:noFill/>
        </a:fill>
      </a:tcStyle>
    </a:lastRow>
    <a:firstRow>
      <a:tcTxStyle b="off" i="off">
        <a:fontRef idx="minor">
          <a:srgbClr val="FFFFFF"/>
        </a:fontRef>
        <a:srgbClr val="FFFFFF"/>
      </a:tcTxStyle>
      <a:tcStyle>
        <a:tcBdr>
          <a:left>
            <a:ln w="3175" cap="flat">
              <a:solidFill>
                <a:srgbClr val="4780AA"/>
              </a:solidFill>
              <a:prstDash val="solid"/>
              <a:miter lim="400000"/>
            </a:ln>
          </a:left>
          <a:right>
            <a:ln w="3175" cap="flat">
              <a:solidFill>
                <a:srgbClr val="4780AA"/>
              </a:solidFill>
              <a:prstDash val="solid"/>
              <a:miter lim="400000"/>
            </a:ln>
          </a:right>
          <a:top>
            <a:ln w="3175" cap="flat">
              <a:solidFill>
                <a:srgbClr val="4780AA"/>
              </a:solidFill>
              <a:prstDash val="solid"/>
              <a:miter lim="400000"/>
            </a:ln>
          </a:top>
          <a:bottom>
            <a:ln w="3175" cap="flat">
              <a:solidFill>
                <a:srgbClr val="4780AA"/>
              </a:solidFill>
              <a:prstDash val="solid"/>
              <a:miter lim="400000"/>
            </a:ln>
          </a:bottom>
          <a:insideH>
            <a:ln w="3175" cap="flat">
              <a:solidFill>
                <a:srgbClr val="4780AA"/>
              </a:solidFill>
              <a:prstDash val="solid"/>
              <a:miter lim="400000"/>
            </a:ln>
          </a:insideH>
          <a:insideV>
            <a:ln w="3175" cap="flat">
              <a:solidFill>
                <a:srgbClr val="4780AA"/>
              </a:solidFill>
              <a:prstDash val="solid"/>
              <a:miter lim="400000"/>
            </a:ln>
          </a:insideV>
        </a:tcBdr>
        <a:fill>
          <a:solidFill>
            <a:schemeClr val="accent1">
              <a:hueOff val="-313507"/>
              <a:satOff val="34334"/>
              <a:lumOff val="-8266"/>
              <a:alpha val="62000"/>
            </a:schemeClr>
          </a:solidFill>
        </a:fill>
      </a:tcStyle>
    </a:firstRow>
  </a:tblStyle>
  <a:tblStyle styleId="{C7B018BB-80A7-4F77-B60F-C8B233D01FF8}" styleName="">
    <a:tblBg/>
    <a:wholeTbl>
      <a:tcTxStyle b="off" i="off">
        <a:fontRef idx="minor">
          <a:srgbClr val="858585"/>
        </a:fontRef>
        <a:srgbClr val="858585"/>
      </a:tcTxStyle>
      <a:tcStyle>
        <a:tcBdr>
          <a:left>
            <a:ln w="12700" cap="flat">
              <a:noFill/>
              <a:miter lim="400000"/>
            </a:ln>
          </a:left>
          <a:right>
            <a:ln w="12700" cap="flat">
              <a:noFill/>
              <a:miter lim="400000"/>
            </a:ln>
          </a:right>
          <a:top>
            <a:ln w="3175" cap="flat">
              <a:solidFill>
                <a:schemeClr val="accent1">
                  <a:hueOff val="-313507"/>
                  <a:satOff val="34334"/>
                  <a:lumOff val="-8266"/>
                  <a:alpha val="62000"/>
                </a:schemeClr>
              </a:solidFill>
              <a:prstDash val="solid"/>
              <a:miter lim="400000"/>
            </a:ln>
          </a:top>
          <a:bottom>
            <a:ln w="3175" cap="flat">
              <a:solidFill>
                <a:schemeClr val="accent1">
                  <a:hueOff val="-313507"/>
                  <a:satOff val="34334"/>
                  <a:lumOff val="-8266"/>
                  <a:alpha val="62000"/>
                </a:schemeClr>
              </a:solidFill>
              <a:prstDash val="solid"/>
              <a:miter lim="400000"/>
            </a:ln>
          </a:bottom>
          <a:insideH>
            <a:ln w="3175" cap="flat">
              <a:solidFill>
                <a:schemeClr val="accent1">
                  <a:hueOff val="-313507"/>
                  <a:satOff val="34334"/>
                  <a:lumOff val="-8266"/>
                  <a:alpha val="62000"/>
                </a:schemeClr>
              </a:solidFill>
              <a:prstDash val="solid"/>
              <a:miter lim="400000"/>
            </a:ln>
          </a:insideH>
          <a:insideV>
            <a:ln w="12700" cap="flat">
              <a:noFill/>
              <a:miter lim="400000"/>
            </a:ln>
          </a:insideV>
        </a:tcBdr>
        <a:fill>
          <a:noFill/>
        </a:fill>
      </a:tcStyle>
    </a:wholeTbl>
    <a:band2H>
      <a:tcTxStyle b="def" i="def"/>
      <a:tcStyle>
        <a:tcBdr/>
        <a:fill>
          <a:solidFill>
            <a:schemeClr val="accent1">
              <a:hueOff val="-313507"/>
              <a:satOff val="34334"/>
              <a:lumOff val="-8266"/>
              <a:alpha val="10000"/>
            </a:schemeClr>
          </a:solidFill>
        </a:fill>
      </a:tcStyle>
    </a:band2H>
    <a:firstCol>
      <a:tcTxStyle b="off" i="off">
        <a:fontRef idx="minor">
          <a:srgbClr val="FFFFFF"/>
        </a:fontRef>
        <a:srgbClr val="FFFFFF"/>
      </a:tcTxStyle>
      <a:tcStyle>
        <a:tcBdr>
          <a:left>
            <a:ln w="12700" cap="flat">
              <a:noFill/>
              <a:miter lim="400000"/>
            </a:ln>
          </a:left>
          <a:right>
            <a:ln w="3175" cap="flat">
              <a:noFill/>
              <a:miter lim="400000"/>
            </a:ln>
          </a:right>
          <a:top>
            <a:ln w="3175" cap="flat">
              <a:solidFill>
                <a:schemeClr val="accent1">
                  <a:hueOff val="-313507"/>
                  <a:satOff val="34334"/>
                  <a:lumOff val="-8266"/>
                  <a:alpha val="62000"/>
                </a:schemeClr>
              </a:solidFill>
              <a:prstDash val="solid"/>
              <a:miter lim="400000"/>
            </a:ln>
          </a:top>
          <a:bottom>
            <a:ln w="3175" cap="flat">
              <a:solidFill>
                <a:schemeClr val="accent1">
                  <a:hueOff val="-313507"/>
                  <a:satOff val="34334"/>
                  <a:lumOff val="-8266"/>
                  <a:alpha val="62000"/>
                </a:schemeClr>
              </a:solidFill>
              <a:prstDash val="solid"/>
              <a:miter lim="400000"/>
            </a:ln>
          </a:bottom>
          <a:insideH>
            <a:ln w="3175" cap="flat">
              <a:solidFill>
                <a:schemeClr val="accent1">
                  <a:hueOff val="-313507"/>
                  <a:satOff val="34334"/>
                  <a:lumOff val="-8266"/>
                  <a:alpha val="62000"/>
                </a:schemeClr>
              </a:solidFill>
              <a:prstDash val="solid"/>
              <a:miter lim="400000"/>
            </a:ln>
          </a:insideH>
          <a:insideV>
            <a:ln w="3175" cap="flat">
              <a:noFill/>
              <a:miter lim="400000"/>
            </a:ln>
          </a:insideV>
        </a:tcBdr>
        <a:fill>
          <a:solidFill>
            <a:schemeClr val="accent6">
              <a:hueOff val="-254308"/>
              <a:satOff val="57261"/>
              <a:lumOff val="12765"/>
              <a:alpha val="62000"/>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175" cap="flat">
              <a:noFill/>
              <a:miter lim="400000"/>
            </a:ln>
          </a:top>
          <a:bottom>
            <a:ln w="12700" cap="flat">
              <a:noFill/>
              <a:miter lim="400000"/>
            </a:ln>
          </a:bottom>
          <a:insideH>
            <a:ln w="3175" cap="flat">
              <a:solidFill>
                <a:schemeClr val="accent1">
                  <a:hueOff val="-313507"/>
                  <a:satOff val="34334"/>
                  <a:lumOff val="-8266"/>
                  <a:alpha val="62000"/>
                </a:schemeClr>
              </a:solidFill>
              <a:prstDash val="solid"/>
              <a:miter lim="400000"/>
            </a:ln>
          </a:insideH>
          <a:insideV>
            <a:ln w="12700" cap="flat">
              <a:noFill/>
              <a:miter lim="400000"/>
            </a:ln>
          </a:insideV>
        </a:tcBdr>
        <a:fill>
          <a:solidFill>
            <a:schemeClr val="accent6">
              <a:hueOff val="137185"/>
              <a:satOff val="27043"/>
              <a:lumOff val="-11337"/>
              <a:alpha val="80000"/>
            </a:scheme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solidFill>
                <a:schemeClr val="accent1">
                  <a:hueOff val="-313507"/>
                  <a:satOff val="34334"/>
                  <a:lumOff val="-8266"/>
                  <a:alpha val="62000"/>
                </a:schemeClr>
              </a:solidFill>
              <a:prstDash val="solid"/>
              <a:miter lim="400000"/>
            </a:ln>
          </a:insideH>
          <a:insideV>
            <a:ln w="12700" cap="flat">
              <a:noFill/>
              <a:miter lim="400000"/>
            </a:ln>
          </a:insideV>
        </a:tcBdr>
        <a:fill>
          <a:solidFill>
            <a:schemeClr val="accent6">
              <a:hueOff val="137185"/>
              <a:satOff val="27043"/>
              <a:lumOff val="-11337"/>
              <a:alpha val="80000"/>
            </a:schemeClr>
          </a:solidFill>
        </a:fill>
      </a:tcStyle>
    </a:firstRow>
  </a:tblStyle>
  <a:tblStyle styleId="{EEE7283C-3CF3-47DC-8721-378D4A62B228}" styleName="">
    <a:tblBg/>
    <a:wholeTbl>
      <a:tcTxStyle b="off" i="off">
        <a:fontRef idx="minor">
          <a:srgbClr val="858585"/>
        </a:fontRef>
        <a:srgbClr val="858585"/>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noFill/>
        </a:fill>
      </a:tcStyle>
    </a:wholeTbl>
    <a:band2H>
      <a:tcTxStyle b="def" i="def"/>
      <a:tcStyle>
        <a:tcBdr/>
        <a:fill>
          <a:solidFill>
            <a:srgbClr val="C4C4C4">
              <a:alpha val="30000"/>
            </a:srgbClr>
          </a:solidFill>
        </a:fill>
      </a:tcStyle>
    </a:band2H>
    <a:firstCol>
      <a:tcTxStyle b="off" i="off">
        <a:fontRef idx="minor">
          <a:srgbClr val="FFFFFF"/>
        </a:fontRef>
        <a:srgbClr val="FFFFFF"/>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BABABA">
              <a:alpha val="70000"/>
            </a:srgbClr>
          </a:solidFill>
        </a:fill>
      </a:tcStyle>
    </a:firstCol>
    <a:lastRow>
      <a:tcTxStyle b="off" i="off">
        <a:fontRef idx="minor">
          <a:srgbClr val="858585"/>
        </a:fontRef>
        <a:srgbClr val="858585"/>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4B4B4B"/>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noFill/>
        </a:fill>
      </a:tcStyle>
    </a:lastRow>
    <a:firstRow>
      <a:tcTxStyle b="off" i="off">
        <a:fontRef idx="minor">
          <a:srgbClr val="FFFFFF"/>
        </a:fontRef>
        <a:srgbClr val="FFFFFF"/>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chemeClr val="accent2">
              <a:hueOff val="-739060"/>
              <a:satOff val="51948"/>
              <a:lumOff val="-8454"/>
              <a:alpha val="62000"/>
            </a:schemeClr>
          </a:solidFill>
        </a:fill>
      </a:tcStyle>
    </a:firstRow>
  </a:tblStyle>
  <a:tblStyle styleId="{CF821DB8-F4EB-4A41-A1BA-3FCAFE7338EE}" styleName="">
    <a:tblBg/>
    <a:wholeTbl>
      <a:tcTxStyle b="off" i="off">
        <a:fontRef idx="minor">
          <a:srgbClr val="858585"/>
        </a:fontRef>
        <a:srgbClr val="858585"/>
      </a:tcTxStyle>
      <a:tcStyle>
        <a:tcBdr>
          <a:left>
            <a:ln w="12700" cap="flat">
              <a:noFill/>
              <a:miter lim="400000"/>
            </a:ln>
          </a:left>
          <a:right>
            <a:ln w="12700" cap="flat">
              <a:noFill/>
              <a:miter lim="400000"/>
            </a:ln>
          </a:right>
          <a:top>
            <a:ln w="3175" cap="flat">
              <a:solidFill>
                <a:srgbClr val="858585"/>
              </a:solidFill>
              <a:prstDash val="solid"/>
              <a:miter lim="400000"/>
            </a:ln>
          </a:top>
          <a:bottom>
            <a:ln w="3175" cap="flat">
              <a:solidFill>
                <a:srgbClr val="858585"/>
              </a:solidFill>
              <a:prstDash val="solid"/>
              <a:miter lim="400000"/>
            </a:ln>
          </a:bottom>
          <a:insideH>
            <a:ln w="3175" cap="flat">
              <a:solidFill>
                <a:srgbClr val="858585"/>
              </a:solidFill>
              <a:prstDash val="solid"/>
              <a:miter lim="400000"/>
            </a:ln>
          </a:insideH>
          <a:insideV>
            <a:ln w="12700" cap="flat">
              <a:noFill/>
              <a:miter lim="400000"/>
            </a:ln>
          </a:insideV>
        </a:tcBdr>
        <a:fill>
          <a:solidFill>
            <a:srgbClr val="FFFFFF">
              <a:alpha val="50000"/>
            </a:srgbClr>
          </a:solidFill>
        </a:fill>
      </a:tcStyle>
    </a:wholeTbl>
    <a:band2H>
      <a:tcTxStyle b="def" i="def"/>
      <a:tcStyle>
        <a:tcBdr/>
        <a:fill>
          <a:solidFill>
            <a:srgbClr val="D5CBC0">
              <a:alpha val="39000"/>
            </a:srgbClr>
          </a:solidFill>
        </a:fill>
      </a:tcStyle>
    </a:band2H>
    <a:firstCol>
      <a:tcTxStyle b="off" i="off">
        <a:fontRef idx="minor">
          <a:srgbClr val="858585"/>
        </a:fontRef>
        <a:srgbClr val="858585"/>
      </a:tcTxStyle>
      <a:tcStyle>
        <a:tcBdr>
          <a:left>
            <a:ln w="3175" cap="flat">
              <a:solidFill>
                <a:srgbClr val="868685"/>
              </a:solidFill>
              <a:prstDash val="solid"/>
              <a:miter lim="400000"/>
            </a:ln>
          </a:left>
          <a:right>
            <a:ln w="3175" cap="flat">
              <a:solidFill>
                <a:srgbClr val="868685"/>
              </a:solidFill>
              <a:prstDash val="solid"/>
              <a:miter lim="400000"/>
            </a:ln>
          </a:right>
          <a:top>
            <a:ln w="3175" cap="flat">
              <a:solidFill>
                <a:srgbClr val="858585"/>
              </a:solidFill>
              <a:prstDash val="solid"/>
              <a:miter lim="400000"/>
            </a:ln>
          </a:top>
          <a:bottom>
            <a:ln w="3175" cap="flat">
              <a:solidFill>
                <a:srgbClr val="858585"/>
              </a:solidFill>
              <a:prstDash val="solid"/>
              <a:miter lim="400000"/>
            </a:ln>
          </a:bottom>
          <a:insideH>
            <a:ln w="3175" cap="flat">
              <a:solidFill>
                <a:srgbClr val="858585"/>
              </a:solidFill>
              <a:prstDash val="solid"/>
              <a:miter lim="400000"/>
            </a:ln>
          </a:insideH>
          <a:insideV>
            <a:ln w="3175" cap="flat">
              <a:noFill/>
              <a:miter lim="400000"/>
            </a:ln>
          </a:insideV>
        </a:tcBdr>
        <a:fill>
          <a:solidFill>
            <a:srgbClr val="FFFFFF">
              <a:alpha val="5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175" cap="flat">
              <a:solidFill>
                <a:srgbClr val="9A3C00"/>
              </a:solidFill>
              <a:prstDash val="solid"/>
              <a:miter lim="400000"/>
            </a:ln>
          </a:top>
          <a:bottom>
            <a:ln w="3175" cap="flat">
              <a:solidFill>
                <a:srgbClr val="9A3C00"/>
              </a:solidFill>
              <a:prstDash val="solid"/>
              <a:miter lim="400000"/>
            </a:ln>
          </a:bottom>
          <a:insideH>
            <a:ln w="3175" cap="flat">
              <a:solidFill>
                <a:srgbClr val="9A3C00"/>
              </a:solidFill>
              <a:prstDash val="solid"/>
              <a:miter lim="400000"/>
            </a:ln>
          </a:insideH>
          <a:insideV>
            <a:ln w="12700" cap="flat">
              <a:noFill/>
              <a:miter lim="400000"/>
            </a:ln>
          </a:insideV>
        </a:tcBdr>
        <a:fill>
          <a:solidFill>
            <a:srgbClr val="DE5F00">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3175" cap="flat">
              <a:solidFill>
                <a:srgbClr val="9A3C00"/>
              </a:solidFill>
              <a:prstDash val="solid"/>
              <a:miter lim="400000"/>
            </a:ln>
          </a:top>
          <a:bottom>
            <a:ln w="3175" cap="flat">
              <a:solidFill>
                <a:srgbClr val="9A3C00"/>
              </a:solidFill>
              <a:prstDash val="solid"/>
              <a:miter lim="400000"/>
            </a:ln>
          </a:bottom>
          <a:insideH>
            <a:ln w="3175" cap="flat">
              <a:solidFill>
                <a:srgbClr val="9A3C00"/>
              </a:solidFill>
              <a:prstDash val="solid"/>
              <a:miter lim="400000"/>
            </a:ln>
          </a:insideH>
          <a:insideV>
            <a:ln w="12700" cap="flat">
              <a:noFill/>
              <a:miter lim="400000"/>
            </a:ln>
          </a:insideV>
        </a:tcBdr>
        <a:fill>
          <a:solidFill>
            <a:srgbClr val="DE5F00">
              <a:alpha val="80000"/>
            </a:srgbClr>
          </a:solidFill>
        </a:fill>
      </a:tcStyle>
    </a:firstRow>
  </a:tblStyle>
  <a:tblStyle styleId="{33BA23B1-9221-436E-865A-0063620EA4FD}" styleName="">
    <a:tblBg/>
    <a:wholeTbl>
      <a:tcTxStyle b="off" i="off">
        <a:fontRef idx="minor">
          <a:srgbClr val="858585"/>
        </a:fontRef>
        <a:srgbClr val="858585"/>
      </a:tcTxStyle>
      <a:tcStyle>
        <a:tcBdr>
          <a:left>
            <a:ln w="3175" cap="flat">
              <a:solidFill>
                <a:srgbClr val="685948">
                  <a:alpha val="62000"/>
                </a:srgbClr>
              </a:solidFill>
              <a:prstDash val="solid"/>
              <a:miter lim="400000"/>
            </a:ln>
          </a:left>
          <a:right>
            <a:ln w="3175" cap="flat">
              <a:solidFill>
                <a:srgbClr val="685948">
                  <a:alpha val="62000"/>
                </a:srgbClr>
              </a:solidFill>
              <a:prstDash val="solid"/>
              <a:miter lim="400000"/>
            </a:ln>
          </a:right>
          <a:top>
            <a:ln w="3175" cap="flat">
              <a:solidFill>
                <a:srgbClr val="685948">
                  <a:alpha val="62000"/>
                </a:srgbClr>
              </a:solidFill>
              <a:prstDash val="solid"/>
              <a:miter lim="400000"/>
            </a:ln>
          </a:top>
          <a:bottom>
            <a:ln w="3175" cap="flat">
              <a:solidFill>
                <a:srgbClr val="685948">
                  <a:alpha val="62000"/>
                </a:srgbClr>
              </a:solidFill>
              <a:prstDash val="solid"/>
              <a:miter lim="400000"/>
            </a:ln>
          </a:bottom>
          <a:insideH>
            <a:ln w="3175" cap="flat">
              <a:solidFill>
                <a:srgbClr val="685948">
                  <a:alpha val="62000"/>
                </a:srgbClr>
              </a:solidFill>
              <a:prstDash val="solid"/>
              <a:miter lim="400000"/>
            </a:ln>
          </a:insideH>
          <a:insideV>
            <a:ln w="3175" cap="flat">
              <a:solidFill>
                <a:srgbClr val="685948">
                  <a:alpha val="62000"/>
                </a:srgbClr>
              </a:solidFill>
              <a:prstDash val="solid"/>
              <a:miter lim="400000"/>
            </a:ln>
          </a:insideV>
        </a:tcBdr>
        <a:fill>
          <a:noFill/>
        </a:fill>
      </a:tcStyle>
    </a:wholeTbl>
    <a:band2H>
      <a:tcTxStyle b="def" i="def"/>
      <a:tcStyle>
        <a:tcBdr/>
        <a:fill>
          <a:solidFill>
            <a:srgbClr val="685948">
              <a:alpha val="15000"/>
            </a:srgbClr>
          </a:solidFill>
        </a:fill>
      </a:tcStyle>
    </a:band2H>
    <a:firstCol>
      <a:tcTxStyle b="off" i="off">
        <a:fontRef idx="minor">
          <a:srgbClr val="FFFFFF"/>
        </a:fontRef>
        <a:srgbClr val="FFFFFF"/>
      </a:tcTxStyle>
      <a:tcStyle>
        <a:tcBdr>
          <a:left>
            <a:ln w="3175" cap="flat">
              <a:solidFill>
                <a:srgbClr val="685948">
                  <a:alpha val="62000"/>
                </a:srgbClr>
              </a:solidFill>
              <a:prstDash val="solid"/>
              <a:miter lim="400000"/>
            </a:ln>
          </a:left>
          <a:right>
            <a:ln w="3175" cap="flat">
              <a:solidFill>
                <a:srgbClr val="685948">
                  <a:alpha val="62000"/>
                </a:srgbClr>
              </a:solidFill>
              <a:prstDash val="solid"/>
              <a:miter lim="400000"/>
            </a:ln>
          </a:right>
          <a:top>
            <a:ln w="3175" cap="flat">
              <a:solidFill>
                <a:srgbClr val="160F02">
                  <a:alpha val="70000"/>
                </a:srgbClr>
              </a:solidFill>
              <a:prstDash val="solid"/>
              <a:miter lim="400000"/>
            </a:ln>
          </a:top>
          <a:bottom>
            <a:ln w="3175" cap="flat">
              <a:solidFill>
                <a:srgbClr val="160F02">
                  <a:alpha val="70000"/>
                </a:srgbClr>
              </a:solidFill>
              <a:prstDash val="solid"/>
              <a:miter lim="400000"/>
            </a:ln>
          </a:bottom>
          <a:insideH>
            <a:ln w="3175" cap="flat">
              <a:solidFill>
                <a:srgbClr val="160F02">
                  <a:alpha val="70000"/>
                </a:srgbClr>
              </a:solidFill>
              <a:prstDash val="solid"/>
              <a:miter lim="400000"/>
            </a:ln>
          </a:insideH>
          <a:insideV>
            <a:ln w="3175" cap="flat">
              <a:solidFill>
                <a:srgbClr val="160F02">
                  <a:alpha val="70000"/>
                </a:srgbClr>
              </a:solidFill>
              <a:prstDash val="solid"/>
              <a:miter lim="400000"/>
            </a:ln>
          </a:insideV>
        </a:tcBdr>
        <a:fill>
          <a:solidFill>
            <a:srgbClr val="685948">
              <a:alpha val="62000"/>
            </a:srgbClr>
          </a:solidFill>
        </a:fill>
      </a:tcStyle>
    </a:firstCol>
    <a:lastRow>
      <a:tcTxStyle b="off" i="off">
        <a:fontRef idx="minor">
          <a:srgbClr val="FFFFFF"/>
        </a:fontRef>
        <a:srgbClr val="FFFFFF"/>
      </a:tcTxStyle>
      <a:tcStyle>
        <a:tcBdr>
          <a:left>
            <a:ln w="3175" cap="flat">
              <a:solidFill>
                <a:srgbClr val="685948">
                  <a:alpha val="62000"/>
                </a:srgbClr>
              </a:solidFill>
              <a:prstDash val="solid"/>
              <a:miter lim="400000"/>
            </a:ln>
          </a:left>
          <a:right>
            <a:ln w="3175" cap="flat">
              <a:solidFill>
                <a:srgbClr val="685948">
                  <a:alpha val="62000"/>
                </a:srgbClr>
              </a:solidFill>
              <a:prstDash val="solid"/>
              <a:miter lim="400000"/>
            </a:ln>
          </a:right>
          <a:top>
            <a:ln w="3175" cap="flat">
              <a:solidFill>
                <a:srgbClr val="685948">
                  <a:alpha val="62000"/>
                </a:srgbClr>
              </a:solidFill>
              <a:prstDash val="solid"/>
              <a:miter lim="400000"/>
            </a:ln>
          </a:top>
          <a:bottom>
            <a:ln w="3175" cap="flat">
              <a:solidFill>
                <a:srgbClr val="685948">
                  <a:alpha val="62000"/>
                </a:srgbClr>
              </a:solidFill>
              <a:prstDash val="solid"/>
              <a:miter lim="400000"/>
            </a:ln>
          </a:bottom>
          <a:insideH>
            <a:ln w="3175" cap="flat">
              <a:solidFill>
                <a:srgbClr val="685948">
                  <a:alpha val="62000"/>
                </a:srgbClr>
              </a:solidFill>
              <a:prstDash val="solid"/>
              <a:miter lim="400000"/>
            </a:ln>
          </a:insideH>
          <a:insideV>
            <a:ln w="3175" cap="flat">
              <a:solidFill>
                <a:srgbClr val="685948">
                  <a:alpha val="62000"/>
                </a:srgbClr>
              </a:solidFill>
              <a:prstDash val="solid"/>
              <a:miter lim="400000"/>
            </a:ln>
          </a:insideV>
        </a:tcBdr>
        <a:fill>
          <a:solidFill>
            <a:srgbClr val="000000">
              <a:alpha val="70000"/>
            </a:srgbClr>
          </a:solidFill>
        </a:fill>
      </a:tcStyle>
    </a:lastRow>
    <a:firstRow>
      <a:tcTxStyle b="off" i="off">
        <a:fontRef idx="minor">
          <a:srgbClr val="FFFFFF"/>
        </a:fontRef>
        <a:srgbClr val="FFFFFF"/>
      </a:tcTxStyle>
      <a:tcStyle>
        <a:tcBdr>
          <a:left>
            <a:ln w="3175" cap="flat">
              <a:solidFill>
                <a:srgbClr val="685948">
                  <a:alpha val="62000"/>
                </a:srgbClr>
              </a:solidFill>
              <a:prstDash val="solid"/>
              <a:miter lim="400000"/>
            </a:ln>
          </a:left>
          <a:right>
            <a:ln w="3175" cap="flat">
              <a:solidFill>
                <a:srgbClr val="685948">
                  <a:alpha val="62000"/>
                </a:srgbClr>
              </a:solidFill>
              <a:prstDash val="solid"/>
              <a:miter lim="400000"/>
            </a:ln>
          </a:right>
          <a:top>
            <a:ln w="3175" cap="flat">
              <a:solidFill>
                <a:srgbClr val="685948">
                  <a:alpha val="62000"/>
                </a:srgbClr>
              </a:solidFill>
              <a:prstDash val="solid"/>
              <a:miter lim="400000"/>
            </a:ln>
          </a:top>
          <a:bottom>
            <a:ln w="3175" cap="flat">
              <a:solidFill>
                <a:srgbClr val="685948">
                  <a:alpha val="62000"/>
                </a:srgbClr>
              </a:solidFill>
              <a:prstDash val="solid"/>
              <a:miter lim="400000"/>
            </a:ln>
          </a:bottom>
          <a:insideH>
            <a:ln w="3175" cap="flat">
              <a:solidFill>
                <a:srgbClr val="685948">
                  <a:alpha val="62000"/>
                </a:srgbClr>
              </a:solidFill>
              <a:prstDash val="solid"/>
              <a:miter lim="400000"/>
            </a:ln>
          </a:insideH>
          <a:insideV>
            <a:ln w="3175" cap="flat">
              <a:solidFill>
                <a:srgbClr val="685948">
                  <a:alpha val="62000"/>
                </a:srgbClr>
              </a:solidFill>
              <a:prstDash val="solid"/>
              <a:miter lim="400000"/>
            </a:ln>
          </a:insideV>
        </a:tcBdr>
        <a:fill>
          <a:solidFill>
            <a:srgbClr val="000000">
              <a:alpha val="70000"/>
            </a:srgbClr>
          </a:solidFill>
        </a:fill>
      </a:tcStyle>
    </a:firstRow>
  </a:tblStyle>
  <a:tblStyle styleId="{2708684C-4D16-4618-839F-0558EEFCDFE6}" styleName="">
    <a:tblBg/>
    <a:wholeTbl>
      <a:tcTxStyle b="off" i="off">
        <a:fontRef idx="minor">
          <a:srgbClr val="858585"/>
        </a:fontRef>
        <a:srgbClr val="858585"/>
      </a:tcTxStyle>
      <a:tcStyle>
        <a:tcBdr>
          <a:left>
            <a:ln w="12700" cap="flat">
              <a:noFill/>
              <a:miter lim="400000"/>
            </a:ln>
          </a:left>
          <a:right>
            <a:ln w="12700" cap="flat">
              <a:noFill/>
              <a:miter lim="400000"/>
            </a:ln>
          </a:right>
          <a:top>
            <a:ln w="3175" cap="flat">
              <a:solidFill>
                <a:schemeClr val="accent1">
                  <a:hueOff val="-313507"/>
                  <a:satOff val="34334"/>
                  <a:lumOff val="-8266"/>
                  <a:alpha val="62000"/>
                </a:schemeClr>
              </a:solidFill>
              <a:prstDash val="solid"/>
              <a:miter lim="400000"/>
            </a:ln>
          </a:top>
          <a:bottom>
            <a:ln w="3175" cap="flat">
              <a:solidFill>
                <a:schemeClr val="accent1">
                  <a:hueOff val="-313507"/>
                  <a:satOff val="34334"/>
                  <a:lumOff val="-8266"/>
                  <a:alpha val="62000"/>
                </a:schemeClr>
              </a:solidFill>
              <a:prstDash val="solid"/>
              <a:miter lim="400000"/>
            </a:ln>
          </a:bottom>
          <a:insideH>
            <a:ln w="3175" cap="flat">
              <a:solidFill>
                <a:schemeClr val="accent1">
                  <a:hueOff val="-313507"/>
                  <a:satOff val="34334"/>
                  <a:lumOff val="-8266"/>
                  <a:alpha val="62000"/>
                </a:schemeClr>
              </a:solidFill>
              <a:prstDash val="solid"/>
              <a:miter lim="400000"/>
            </a:ln>
          </a:insideH>
          <a:insideV>
            <a:ln w="12700" cap="flat">
              <a:noFill/>
              <a:miter lim="400000"/>
            </a:ln>
          </a:insideV>
        </a:tcBdr>
        <a:fill>
          <a:solidFill>
            <a:srgbClr val="FFFFFF">
              <a:alpha val="50000"/>
            </a:srgbClr>
          </a:solidFill>
        </a:fill>
      </a:tcStyle>
    </a:wholeTbl>
    <a:band2H>
      <a:tcTxStyle b="def" i="def"/>
      <a:tcStyle>
        <a:tcBdr/>
        <a:fill>
          <a:solidFill>
            <a:srgbClr val="FEFEE0">
              <a:alpha val="55000"/>
            </a:srgbClr>
          </a:solidFill>
        </a:fill>
      </a:tcStyle>
    </a:band2H>
    <a:firstCol>
      <a:tcTxStyle b="off" i="off">
        <a:fontRef idx="minor">
          <a:srgbClr val="45A7DE"/>
        </a:fontRef>
        <a:srgbClr val="45A7DE"/>
      </a:tcTxStyle>
      <a:tcStyle>
        <a:tcBdr>
          <a:left>
            <a:ln w="12700" cap="flat">
              <a:noFill/>
              <a:miter lim="400000"/>
            </a:ln>
          </a:left>
          <a:right>
            <a:ln w="3175" cap="flat">
              <a:solidFill>
                <a:schemeClr val="accent5">
                  <a:hueOff val="61010"/>
                  <a:satOff val="20460"/>
                  <a:lumOff val="-2197"/>
                  <a:alpha val="62000"/>
                </a:schemeClr>
              </a:solidFill>
              <a:prstDash val="solid"/>
              <a:miter lim="400000"/>
            </a:ln>
          </a:right>
          <a:top>
            <a:ln w="3175" cap="flat">
              <a:solidFill>
                <a:schemeClr val="accent1">
                  <a:hueOff val="-313507"/>
                  <a:satOff val="34334"/>
                  <a:lumOff val="-8266"/>
                  <a:alpha val="62000"/>
                </a:schemeClr>
              </a:solidFill>
              <a:prstDash val="solid"/>
              <a:miter lim="400000"/>
            </a:ln>
          </a:top>
          <a:bottom>
            <a:ln w="3175" cap="flat">
              <a:solidFill>
                <a:schemeClr val="accent1">
                  <a:hueOff val="-313507"/>
                  <a:satOff val="34334"/>
                  <a:lumOff val="-8266"/>
                  <a:alpha val="62000"/>
                </a:schemeClr>
              </a:solidFill>
              <a:prstDash val="solid"/>
              <a:miter lim="400000"/>
            </a:ln>
          </a:bottom>
          <a:insideH>
            <a:ln w="3175" cap="flat">
              <a:solidFill>
                <a:schemeClr val="accent1">
                  <a:hueOff val="-313507"/>
                  <a:satOff val="34334"/>
                  <a:lumOff val="-8266"/>
                  <a:alpha val="62000"/>
                </a:schemeClr>
              </a:solidFill>
              <a:prstDash val="solid"/>
              <a:miter lim="400000"/>
            </a:ln>
          </a:insideH>
          <a:insideV>
            <a:ln w="3175" cap="flat">
              <a:noFill/>
              <a:miter lim="400000"/>
            </a:ln>
          </a:insideV>
        </a:tcBdr>
        <a:fill>
          <a:solidFill>
            <a:srgbClr val="FFFFFF">
              <a:alpha val="50000"/>
            </a:srgbClr>
          </a:solidFill>
        </a:fill>
      </a:tcStyle>
    </a:firstCol>
    <a:lastRow>
      <a:tcTxStyle b="off" i="off">
        <a:fontRef idx="minor">
          <a:srgbClr val="45A7DE"/>
        </a:fontRef>
        <a:srgbClr val="45A7DE"/>
      </a:tcTxStyle>
      <a:tcStyle>
        <a:tcBdr>
          <a:left>
            <a:ln w="12700" cap="flat">
              <a:noFill/>
              <a:miter lim="400000"/>
            </a:ln>
          </a:left>
          <a:right>
            <a:ln w="12700" cap="flat">
              <a:noFill/>
              <a:miter lim="400000"/>
            </a:ln>
          </a:right>
          <a:top>
            <a:ln w="3175" cap="flat">
              <a:solidFill>
                <a:schemeClr val="accent1">
                  <a:hueOff val="-313507"/>
                  <a:satOff val="34334"/>
                  <a:lumOff val="-8266"/>
                  <a:alpha val="62000"/>
                </a:schemeClr>
              </a:solidFill>
              <a:prstDash val="solid"/>
              <a:miter lim="400000"/>
            </a:ln>
          </a:top>
          <a:bottom>
            <a:ln w="12700" cap="flat">
              <a:noFill/>
              <a:miter lim="400000"/>
            </a:ln>
          </a:bottom>
          <a:insideH>
            <a:ln w="3175" cap="flat">
              <a:solidFill>
                <a:schemeClr val="accent1">
                  <a:hueOff val="-313507"/>
                  <a:satOff val="34334"/>
                  <a:lumOff val="-8266"/>
                  <a:alpha val="62000"/>
                </a:schemeClr>
              </a:solidFill>
              <a:prstDash val="solid"/>
              <a:miter lim="400000"/>
            </a:ln>
          </a:insideH>
          <a:insideV>
            <a:ln w="12700" cap="flat">
              <a:noFill/>
              <a:miter lim="400000"/>
            </a:ln>
          </a:insideV>
        </a:tcBdr>
        <a:fill>
          <a:solidFill>
            <a:srgbClr val="FFFFFF">
              <a:alpha val="50000"/>
            </a:srgbClr>
          </a:solidFill>
        </a:fill>
      </a:tcStyle>
    </a:lastRow>
    <a:firstRow>
      <a:tcTxStyle b="off" i="off">
        <a:fontRef idx="minor">
          <a:srgbClr val="45A7DE"/>
        </a:fontRef>
        <a:srgbClr val="45A7DE"/>
      </a:tcTxStyle>
      <a:tcStyle>
        <a:tcBdr>
          <a:left>
            <a:ln w="12700" cap="flat">
              <a:noFill/>
              <a:miter lim="400000"/>
            </a:ln>
          </a:left>
          <a:right>
            <a:ln w="12700" cap="flat">
              <a:noFill/>
              <a:miter lim="400000"/>
            </a:ln>
          </a:right>
          <a:top>
            <a:ln w="12700" cap="flat">
              <a:noFill/>
              <a:miter lim="400000"/>
            </a:ln>
          </a:top>
          <a:bottom>
            <a:ln w="3175" cap="flat">
              <a:solidFill>
                <a:schemeClr val="accent1">
                  <a:hueOff val="-313507"/>
                  <a:satOff val="34334"/>
                  <a:lumOff val="-8266"/>
                  <a:alpha val="62000"/>
                </a:schemeClr>
              </a:solidFill>
              <a:prstDash val="solid"/>
              <a:miter lim="400000"/>
            </a:ln>
          </a:bottom>
          <a:insideH>
            <a:ln w="3175" cap="flat">
              <a:solidFill>
                <a:schemeClr val="accent1">
                  <a:hueOff val="-313507"/>
                  <a:satOff val="34334"/>
                  <a:lumOff val="-8266"/>
                  <a:alpha val="62000"/>
                </a:schemeClr>
              </a:solidFill>
              <a:prstDash val="solid"/>
              <a:miter lim="400000"/>
            </a:ln>
          </a:insideH>
          <a:insideV>
            <a:ln w="12700" cap="flat">
              <a:noFill/>
              <a:miter lim="400000"/>
            </a:ln>
          </a:insideV>
        </a:tcBdr>
        <a:fill>
          <a:solidFill>
            <a:srgbClr val="FFFFFF">
              <a:alpha val="5000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4" name="Shape 134"/>
          <p:cNvSpPr/>
          <p:nvPr>
            <p:ph type="sldImg"/>
          </p:nvPr>
        </p:nvSpPr>
        <p:spPr>
          <a:xfrm>
            <a:off x="1143000" y="685800"/>
            <a:ext cx="4572000" cy="3429000"/>
          </a:xfrm>
          <a:prstGeom prst="rect">
            <a:avLst/>
          </a:prstGeom>
        </p:spPr>
        <p:txBody>
          <a:bodyPr/>
          <a:lstStyle/>
          <a:p>
            <a:pPr/>
          </a:p>
        </p:txBody>
      </p:sp>
      <p:sp>
        <p:nvSpPr>
          <p:cNvPr id="135" name="Shape 1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ヒラギノ角ゴ ProN W3"/>
        <a:ea typeface="ヒラギノ角ゴ ProN W3"/>
        <a:cs typeface="ヒラギノ角ゴ ProN W3"/>
        <a:sym typeface="ヒラギノ角ゴ ProN W3"/>
      </a:defRPr>
    </a:lvl1pPr>
    <a:lvl2pPr indent="228600" defTabSz="457200" latinLnBrk="0">
      <a:lnSpc>
        <a:spcPct val="117999"/>
      </a:lnSpc>
      <a:defRPr sz="2200">
        <a:latin typeface="ヒラギノ角ゴ ProN W3"/>
        <a:ea typeface="ヒラギノ角ゴ ProN W3"/>
        <a:cs typeface="ヒラギノ角ゴ ProN W3"/>
        <a:sym typeface="ヒラギノ角ゴ ProN W3"/>
      </a:defRPr>
    </a:lvl2pPr>
    <a:lvl3pPr indent="457200" defTabSz="457200" latinLnBrk="0">
      <a:lnSpc>
        <a:spcPct val="117999"/>
      </a:lnSpc>
      <a:defRPr sz="2200">
        <a:latin typeface="ヒラギノ角ゴ ProN W3"/>
        <a:ea typeface="ヒラギノ角ゴ ProN W3"/>
        <a:cs typeface="ヒラギノ角ゴ ProN W3"/>
        <a:sym typeface="ヒラギノ角ゴ ProN W3"/>
      </a:defRPr>
    </a:lvl3pPr>
    <a:lvl4pPr indent="685800" defTabSz="457200" latinLnBrk="0">
      <a:lnSpc>
        <a:spcPct val="117999"/>
      </a:lnSpc>
      <a:defRPr sz="2200">
        <a:latin typeface="ヒラギノ角ゴ ProN W3"/>
        <a:ea typeface="ヒラギノ角ゴ ProN W3"/>
        <a:cs typeface="ヒラギノ角ゴ ProN W3"/>
        <a:sym typeface="ヒラギノ角ゴ ProN W3"/>
      </a:defRPr>
    </a:lvl4pPr>
    <a:lvl5pPr indent="914400" defTabSz="457200" latinLnBrk="0">
      <a:lnSpc>
        <a:spcPct val="117999"/>
      </a:lnSpc>
      <a:defRPr sz="2200">
        <a:latin typeface="ヒラギノ角ゴ ProN W3"/>
        <a:ea typeface="ヒラギノ角ゴ ProN W3"/>
        <a:cs typeface="ヒラギノ角ゴ ProN W3"/>
        <a:sym typeface="ヒラギノ角ゴ ProN W3"/>
      </a:defRPr>
    </a:lvl5pPr>
    <a:lvl6pPr indent="1143000" defTabSz="457200" latinLnBrk="0">
      <a:lnSpc>
        <a:spcPct val="117999"/>
      </a:lnSpc>
      <a:defRPr sz="2200">
        <a:latin typeface="ヒラギノ角ゴ ProN W3"/>
        <a:ea typeface="ヒラギノ角ゴ ProN W3"/>
        <a:cs typeface="ヒラギノ角ゴ ProN W3"/>
        <a:sym typeface="ヒラギノ角ゴ ProN W3"/>
      </a:defRPr>
    </a:lvl6pPr>
    <a:lvl7pPr indent="1371600" defTabSz="457200" latinLnBrk="0">
      <a:lnSpc>
        <a:spcPct val="117999"/>
      </a:lnSpc>
      <a:defRPr sz="2200">
        <a:latin typeface="ヒラギノ角ゴ ProN W3"/>
        <a:ea typeface="ヒラギノ角ゴ ProN W3"/>
        <a:cs typeface="ヒラギノ角ゴ ProN W3"/>
        <a:sym typeface="ヒラギノ角ゴ ProN W3"/>
      </a:defRPr>
    </a:lvl7pPr>
    <a:lvl8pPr indent="1600200" defTabSz="457200" latinLnBrk="0">
      <a:lnSpc>
        <a:spcPct val="117999"/>
      </a:lnSpc>
      <a:defRPr sz="2200">
        <a:latin typeface="ヒラギノ角ゴ ProN W3"/>
        <a:ea typeface="ヒラギノ角ゴ ProN W3"/>
        <a:cs typeface="ヒラギノ角ゴ ProN W3"/>
        <a:sym typeface="ヒラギノ角ゴ ProN W3"/>
      </a:defRPr>
    </a:lvl8pPr>
    <a:lvl9pPr indent="1828800" defTabSz="457200" latinLnBrk="0">
      <a:lnSpc>
        <a:spcPct val="117999"/>
      </a:lnSpc>
      <a:defRPr sz="2200">
        <a:latin typeface="ヒラギノ角ゴ ProN W3"/>
        <a:ea typeface="ヒラギノ角ゴ ProN W3"/>
        <a:cs typeface="ヒラギノ角ゴ ProN W3"/>
        <a:sym typeface="ヒラギノ角ゴ ProN W3"/>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タイトル">
    <p:spTree>
      <p:nvGrpSpPr>
        <p:cNvPr id="1" name=""/>
        <p:cNvGrpSpPr/>
        <p:nvPr/>
      </p:nvGrpSpPr>
      <p:grpSpPr>
        <a:xfrm>
          <a:off x="0" y="0"/>
          <a:ext cx="0" cy="0"/>
          <a:chOff x="0" y="0"/>
          <a:chExt cx="0" cy="0"/>
        </a:xfrm>
      </p:grpSpPr>
      <p:sp>
        <p:nvSpPr>
          <p:cNvPr id="11" name="タイトルテキスト"/>
          <p:cNvSpPr txBox="1"/>
          <p:nvPr>
            <p:ph type="title"/>
          </p:nvPr>
        </p:nvSpPr>
        <p:spPr>
          <a:prstGeom prst="rect">
            <a:avLst/>
          </a:prstGeom>
        </p:spPr>
        <p:txBody>
          <a:bodyPr/>
          <a:lstStyle/>
          <a:p>
            <a:pPr/>
            <a:r>
              <a:t>タイトルテキスト</a:t>
            </a:r>
          </a:p>
        </p:txBody>
      </p:sp>
      <p:sp>
        <p:nvSpPr>
          <p:cNvPr id="12" name="本文レベル1…"/>
          <p:cNvSpPr txBox="1"/>
          <p:nvPr>
            <p:ph type="body" sz="quarter" idx="1"/>
          </p:nvPr>
        </p:nvSpPr>
        <p:spPr>
          <a:prstGeom prst="rect">
            <a:avLst/>
          </a:prstGeom>
        </p:spPr>
        <p:txBody>
          <a:bodyPr/>
          <a:lstStyle/>
          <a:p>
            <a:pPr/>
            <a:r>
              <a:t>本文レベル1</a:t>
            </a:r>
          </a:p>
          <a:p>
            <a:pPr lvl="1"/>
            <a:r>
              <a:t>本文レベル2</a:t>
            </a:r>
          </a:p>
          <a:p>
            <a:pPr lvl="2"/>
            <a:r>
              <a:t>本文レベル3</a:t>
            </a:r>
          </a:p>
          <a:p>
            <a:pPr lvl="3"/>
            <a:r>
              <a:t>本文レベル4</a:t>
            </a:r>
          </a:p>
          <a:p>
            <a:pPr lvl="4"/>
            <a:r>
              <a:t>本文レベル5</a:t>
            </a:r>
          </a:p>
        </p:txBody>
      </p:sp>
      <p:sp>
        <p:nvSpPr>
          <p:cNvPr id="13"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箇条書き">
    <p:spTree>
      <p:nvGrpSpPr>
        <p:cNvPr id="1" name=""/>
        <p:cNvGrpSpPr/>
        <p:nvPr/>
      </p:nvGrpSpPr>
      <p:grpSpPr>
        <a:xfrm>
          <a:off x="0" y="0"/>
          <a:ext cx="0" cy="0"/>
          <a:chOff x="0" y="0"/>
          <a:chExt cx="0" cy="0"/>
        </a:xfrm>
      </p:grpSpPr>
      <p:sp>
        <p:nvSpPr>
          <p:cNvPr id="93" name="本文レベル1…"/>
          <p:cNvSpPr txBox="1"/>
          <p:nvPr>
            <p:ph type="body" sz="half" idx="1"/>
          </p:nvPr>
        </p:nvSpPr>
        <p:spPr>
          <a:xfrm>
            <a:off x="736176" y="3784282"/>
            <a:ext cx="6049964" cy="3132668"/>
          </a:xfrm>
          <a:prstGeom prst="rect">
            <a:avLst/>
          </a:prstGeom>
        </p:spPr>
        <p:txBody>
          <a:bodyPr anchor="ctr"/>
          <a:lstStyle>
            <a:lvl1pPr marL="666750" indent="-666750" algn="l">
              <a:spcBef>
                <a:spcPts val="4500"/>
              </a:spcBef>
              <a:buSzPct val="47000"/>
              <a:buBlip>
                <a:blip r:embed="rId2"/>
              </a:buBlip>
              <a:defRPr sz="4800"/>
            </a:lvl1pPr>
            <a:lvl2pPr marL="1555750" indent="-666750" algn="l">
              <a:spcBef>
                <a:spcPts val="4500"/>
              </a:spcBef>
              <a:buSzPct val="47000"/>
              <a:buBlip>
                <a:blip r:embed="rId2"/>
              </a:buBlip>
              <a:defRPr sz="4800"/>
            </a:lvl2pPr>
            <a:lvl3pPr marL="2444750" indent="-666750" algn="l">
              <a:spcBef>
                <a:spcPts val="4500"/>
              </a:spcBef>
              <a:buSzPct val="47000"/>
              <a:buBlip>
                <a:blip r:embed="rId2"/>
              </a:buBlip>
              <a:defRPr sz="4800"/>
            </a:lvl3pPr>
            <a:lvl4pPr marL="3333750" indent="-666750" algn="l">
              <a:spcBef>
                <a:spcPts val="4500"/>
              </a:spcBef>
              <a:buSzPct val="47000"/>
              <a:buBlip>
                <a:blip r:embed="rId2"/>
              </a:buBlip>
              <a:defRPr sz="4800"/>
            </a:lvl4pPr>
            <a:lvl5pPr marL="4222750" indent="-666750" algn="l">
              <a:spcBef>
                <a:spcPts val="4500"/>
              </a:spcBef>
              <a:buSzPct val="47000"/>
              <a:buBlip>
                <a:blip r:embed="rId2"/>
              </a:buBlip>
              <a:defRPr sz="4800"/>
            </a:lvl5pPr>
          </a:lstStyle>
          <a:p>
            <a:pPr/>
            <a:r>
              <a:t>本文レベル1</a:t>
            </a:r>
          </a:p>
          <a:p>
            <a:pPr lvl="1"/>
            <a:r>
              <a:t>本文レベル2</a:t>
            </a:r>
          </a:p>
          <a:p>
            <a:pPr lvl="2"/>
            <a:r>
              <a:t>本文レベル3</a:t>
            </a:r>
          </a:p>
          <a:p>
            <a:pPr lvl="3"/>
            <a:r>
              <a:t>本文レベル4</a:t>
            </a:r>
          </a:p>
          <a:p>
            <a:pPr lvl="4"/>
            <a:r>
              <a:t>本文レベル5</a:t>
            </a:r>
          </a:p>
        </p:txBody>
      </p:sp>
      <p:sp>
        <p:nvSpPr>
          <p:cNvPr id="94" name="スライド番号"/>
          <p:cNvSpPr txBox="1"/>
          <p:nvPr>
            <p:ph type="sldNum" sz="quarter" idx="2"/>
          </p:nvPr>
        </p:nvSpPr>
        <p:spPr>
          <a:xfrm>
            <a:off x="3605611" y="7273290"/>
            <a:ext cx="304631" cy="285327"/>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画像（3点）">
    <p:spTree>
      <p:nvGrpSpPr>
        <p:cNvPr id="1" name=""/>
        <p:cNvGrpSpPr/>
        <p:nvPr/>
      </p:nvGrpSpPr>
      <p:grpSpPr>
        <a:xfrm>
          <a:off x="0" y="0"/>
          <a:ext cx="0" cy="0"/>
          <a:chOff x="0" y="0"/>
          <a:chExt cx="0" cy="0"/>
        </a:xfrm>
      </p:grpSpPr>
      <p:sp>
        <p:nvSpPr>
          <p:cNvPr id="101" name="葉っぱの上にいるオオカバマダラの幼虫のクローズアップ"/>
          <p:cNvSpPr/>
          <p:nvPr>
            <p:ph type="pic" sz="half" idx="21"/>
          </p:nvPr>
        </p:nvSpPr>
        <p:spPr>
          <a:xfrm rot="21600000">
            <a:off x="3443692" y="2613448"/>
            <a:ext cx="4407353" cy="4407341"/>
          </a:xfrm>
          <a:prstGeom prst="rect">
            <a:avLst/>
          </a:prstGeom>
          <a:ln w="9525">
            <a:round/>
          </a:ln>
        </p:spPr>
        <p:txBody>
          <a:bodyPr lIns="91439" tIns="45719" rIns="91439" bIns="45719">
            <a:noAutofit/>
          </a:bodyPr>
          <a:lstStyle/>
          <a:p>
            <a:pPr/>
          </a:p>
        </p:txBody>
      </p:sp>
      <p:sp>
        <p:nvSpPr>
          <p:cNvPr id="102" name="緑の葉の上にいる蝶のポートレート写真"/>
          <p:cNvSpPr/>
          <p:nvPr>
            <p:ph type="pic" sz="quarter" idx="22"/>
          </p:nvPr>
        </p:nvSpPr>
        <p:spPr>
          <a:xfrm rot="21600000">
            <a:off x="4096244" y="5172366"/>
            <a:ext cx="4085204" cy="2361248"/>
          </a:xfrm>
          <a:prstGeom prst="rect">
            <a:avLst/>
          </a:prstGeom>
          <a:ln w="9525">
            <a:round/>
          </a:ln>
        </p:spPr>
        <p:txBody>
          <a:bodyPr lIns="91439" tIns="45719" rIns="91439" bIns="45719">
            <a:noAutofit/>
          </a:bodyPr>
          <a:lstStyle/>
          <a:p>
            <a:pPr/>
          </a:p>
        </p:txBody>
      </p:sp>
      <p:sp>
        <p:nvSpPr>
          <p:cNvPr id="103" name="自然の中で瓶の中身を調べている3人の子供のポートレート写真"/>
          <p:cNvSpPr/>
          <p:nvPr>
            <p:ph type="pic" sz="half" idx="23"/>
          </p:nvPr>
        </p:nvSpPr>
        <p:spPr>
          <a:xfrm>
            <a:off x="172296" y="2323676"/>
            <a:ext cx="4644180" cy="6116533"/>
          </a:xfrm>
          <a:prstGeom prst="rect">
            <a:avLst/>
          </a:prstGeom>
          <a:ln w="9525">
            <a:round/>
          </a:ln>
        </p:spPr>
        <p:txBody>
          <a:bodyPr lIns="91439" tIns="45719" rIns="91439" bIns="45719">
            <a:noAutofit/>
          </a:bodyPr>
          <a:lstStyle/>
          <a:p>
            <a:pPr/>
          </a:p>
        </p:txBody>
      </p:sp>
      <p:sp>
        <p:nvSpPr>
          <p:cNvPr id="104" name="スライド番号"/>
          <p:cNvSpPr txBox="1"/>
          <p:nvPr>
            <p:ph type="sldNum" sz="quarter" idx="2"/>
          </p:nvPr>
        </p:nvSpPr>
        <p:spPr>
          <a:xfrm>
            <a:off x="3605611" y="7273290"/>
            <a:ext cx="304631" cy="285327"/>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引用">
    <p:spTree>
      <p:nvGrpSpPr>
        <p:cNvPr id="1" name=""/>
        <p:cNvGrpSpPr/>
        <p:nvPr/>
      </p:nvGrpSpPr>
      <p:grpSpPr>
        <a:xfrm>
          <a:off x="0" y="0"/>
          <a:ext cx="0" cy="0"/>
          <a:chOff x="0" y="0"/>
          <a:chExt cx="0" cy="0"/>
        </a:xfrm>
      </p:grpSpPr>
      <p:sp>
        <p:nvSpPr>
          <p:cNvPr id="111" name="“ここに引用を入力してください。”"/>
          <p:cNvSpPr txBox="1"/>
          <p:nvPr>
            <p:ph type="body" sz="quarter" idx="21"/>
          </p:nvPr>
        </p:nvSpPr>
        <p:spPr>
          <a:xfrm>
            <a:off x="736176" y="4496495"/>
            <a:ext cx="6049964" cy="1469376"/>
          </a:xfrm>
          <a:prstGeom prst="rect">
            <a:avLst/>
          </a:prstGeom>
        </p:spPr>
        <p:txBody>
          <a:bodyPr anchor="ctr">
            <a:spAutoFit/>
          </a:bodyPr>
          <a:lstStyle>
            <a:lvl1pPr>
              <a:defRPr>
                <a:solidFill>
                  <a:srgbClr val="45A7DE"/>
                </a:solidFill>
              </a:defRPr>
            </a:lvl1pPr>
          </a:lstStyle>
          <a:p>
            <a:pPr/>
            <a:r>
              <a:t>“ここに引用を入力してください。”</a:t>
            </a:r>
          </a:p>
        </p:txBody>
      </p:sp>
      <p:sp>
        <p:nvSpPr>
          <p:cNvPr id="112" name="–Johnny Appleseed"/>
          <p:cNvSpPr txBox="1"/>
          <p:nvPr>
            <p:ph type="body" sz="quarter" idx="22"/>
          </p:nvPr>
        </p:nvSpPr>
        <p:spPr>
          <a:xfrm>
            <a:off x="736176" y="5992812"/>
            <a:ext cx="6049964" cy="552028"/>
          </a:xfrm>
          <a:prstGeom prst="rect">
            <a:avLst/>
          </a:prstGeom>
        </p:spPr>
        <p:txBody>
          <a:bodyPr>
            <a:spAutoFit/>
          </a:bodyPr>
          <a:lstStyle>
            <a:lvl1pPr>
              <a:defRPr sz="3800"/>
            </a:lvl1pPr>
          </a:lstStyle>
          <a:p>
            <a:pPr/>
            <a:r>
              <a:t>–Johnny Appleseed</a:t>
            </a:r>
          </a:p>
        </p:txBody>
      </p:sp>
      <p:sp>
        <p:nvSpPr>
          <p:cNvPr id="113" name="スライド番号"/>
          <p:cNvSpPr txBox="1"/>
          <p:nvPr>
            <p:ph type="sldNum" sz="quarter" idx="2"/>
          </p:nvPr>
        </p:nvSpPr>
        <p:spPr>
          <a:xfrm>
            <a:off x="3605611" y="7273290"/>
            <a:ext cx="304631" cy="285327"/>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写真">
    <p:spTree>
      <p:nvGrpSpPr>
        <p:cNvPr id="1" name=""/>
        <p:cNvGrpSpPr/>
        <p:nvPr/>
      </p:nvGrpSpPr>
      <p:grpSpPr>
        <a:xfrm>
          <a:off x="0" y="0"/>
          <a:ext cx="0" cy="0"/>
          <a:chOff x="0" y="0"/>
          <a:chExt cx="0" cy="0"/>
        </a:xfrm>
      </p:grpSpPr>
      <p:sp>
        <p:nvSpPr>
          <p:cNvPr id="120" name="緑の葉の上にいる蝶のポートレート写真"/>
          <p:cNvSpPr/>
          <p:nvPr>
            <p:ph type="pic" idx="21"/>
          </p:nvPr>
        </p:nvSpPr>
        <p:spPr>
          <a:xfrm>
            <a:off x="-1" y="3173412"/>
            <a:ext cx="7518402" cy="4345636"/>
          </a:xfrm>
          <a:prstGeom prst="rect">
            <a:avLst/>
          </a:prstGeom>
        </p:spPr>
        <p:txBody>
          <a:bodyPr lIns="91439" tIns="45719" rIns="91439" bIns="45719">
            <a:noAutofit/>
          </a:bodyPr>
          <a:lstStyle/>
          <a:p>
            <a:pPr/>
          </a:p>
        </p:txBody>
      </p:sp>
      <p:sp>
        <p:nvSpPr>
          <p:cNvPr id="121" name="スライド番号"/>
          <p:cNvSpPr txBox="1"/>
          <p:nvPr>
            <p:ph type="sldNum" sz="quarter" idx="2"/>
          </p:nvPr>
        </p:nvSpPr>
        <p:spPr>
          <a:xfrm>
            <a:off x="3605611" y="7273290"/>
            <a:ext cx="304631" cy="285327"/>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空白">
    <p:spTree>
      <p:nvGrpSpPr>
        <p:cNvPr id="1" name=""/>
        <p:cNvGrpSpPr/>
        <p:nvPr/>
      </p:nvGrpSpPr>
      <p:grpSpPr>
        <a:xfrm>
          <a:off x="0" y="0"/>
          <a:ext cx="0" cy="0"/>
          <a:chOff x="0" y="0"/>
          <a:chExt cx="0" cy="0"/>
        </a:xfrm>
      </p:grpSpPr>
      <p:sp>
        <p:nvSpPr>
          <p:cNvPr id="128" name="スライド番号"/>
          <p:cNvSpPr txBox="1"/>
          <p:nvPr>
            <p:ph type="sldNum" sz="quarter" idx="2"/>
          </p:nvPr>
        </p:nvSpPr>
        <p:spPr>
          <a:xfrm>
            <a:off x="3605611" y="7273290"/>
            <a:ext cx="304631" cy="285327"/>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画像（横長）">
    <p:spTree>
      <p:nvGrpSpPr>
        <p:cNvPr id="1" name=""/>
        <p:cNvGrpSpPr/>
        <p:nvPr/>
      </p:nvGrpSpPr>
      <p:grpSpPr>
        <a:xfrm>
          <a:off x="0" y="0"/>
          <a:ext cx="0" cy="0"/>
          <a:chOff x="0" y="0"/>
          <a:chExt cx="0" cy="0"/>
        </a:xfrm>
      </p:grpSpPr>
      <p:sp>
        <p:nvSpPr>
          <p:cNvPr id="20" name="緑の葉の上にいる蝶のポートレート写真"/>
          <p:cNvSpPr/>
          <p:nvPr>
            <p:ph type="pic" sz="half" idx="21"/>
          </p:nvPr>
        </p:nvSpPr>
        <p:spPr>
          <a:xfrm>
            <a:off x="1439068" y="3160885"/>
            <a:ext cx="5365641" cy="3101341"/>
          </a:xfrm>
          <a:prstGeom prst="rect">
            <a:avLst/>
          </a:prstGeom>
          <a:ln w="9525">
            <a:round/>
          </a:ln>
        </p:spPr>
        <p:txBody>
          <a:bodyPr lIns="91439" tIns="45719" rIns="91439" bIns="45719">
            <a:noAutofit/>
          </a:bodyPr>
          <a:lstStyle/>
          <a:p>
            <a:pPr/>
          </a:p>
        </p:txBody>
      </p:sp>
      <p:sp>
        <p:nvSpPr>
          <p:cNvPr id="21" name="タイトルテキスト"/>
          <p:cNvSpPr txBox="1"/>
          <p:nvPr>
            <p:ph type="title"/>
          </p:nvPr>
        </p:nvSpPr>
        <p:spPr>
          <a:xfrm>
            <a:off x="736176" y="5891000"/>
            <a:ext cx="6049964" cy="740094"/>
          </a:xfrm>
          <a:prstGeom prst="rect">
            <a:avLst/>
          </a:prstGeom>
        </p:spPr>
        <p:txBody>
          <a:bodyPr/>
          <a:lstStyle/>
          <a:p>
            <a:pPr/>
            <a:r>
              <a:t>タイトルテキスト</a:t>
            </a:r>
          </a:p>
        </p:txBody>
      </p:sp>
      <p:sp>
        <p:nvSpPr>
          <p:cNvPr id="22" name="本文レベル1…"/>
          <p:cNvSpPr txBox="1"/>
          <p:nvPr>
            <p:ph type="body" sz="quarter" idx="1"/>
          </p:nvPr>
        </p:nvSpPr>
        <p:spPr>
          <a:xfrm>
            <a:off x="736176" y="6670251"/>
            <a:ext cx="6049964" cy="552134"/>
          </a:xfrm>
          <a:prstGeom prst="rect">
            <a:avLst/>
          </a:prstGeom>
        </p:spPr>
        <p:txBody>
          <a:bodyPr/>
          <a:lstStyle/>
          <a:p>
            <a:pPr/>
            <a:r>
              <a:t>本文レベル1</a:t>
            </a:r>
          </a:p>
          <a:p>
            <a:pPr lvl="1"/>
            <a:r>
              <a:t>本文レベル2</a:t>
            </a:r>
          </a:p>
          <a:p>
            <a:pPr lvl="2"/>
            <a:r>
              <a:t>本文レベル3</a:t>
            </a:r>
          </a:p>
          <a:p>
            <a:pPr lvl="3"/>
            <a:r>
              <a:t>本文レベル4</a:t>
            </a:r>
          </a:p>
          <a:p>
            <a:pPr lvl="4"/>
            <a:r>
              <a:t>本文レベル5</a:t>
            </a:r>
          </a:p>
        </p:txBody>
      </p:sp>
      <p:sp>
        <p:nvSpPr>
          <p:cNvPr id="23" name="スライド番号"/>
          <p:cNvSpPr txBox="1"/>
          <p:nvPr>
            <p:ph type="sldNum" sz="quarter" idx="2"/>
          </p:nvPr>
        </p:nvSpPr>
        <p:spPr>
          <a:xfrm>
            <a:off x="3605611" y="7273290"/>
            <a:ext cx="304631" cy="285327"/>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中央）">
    <p:spTree>
      <p:nvGrpSpPr>
        <p:cNvPr id="1" name=""/>
        <p:cNvGrpSpPr/>
        <p:nvPr/>
      </p:nvGrpSpPr>
      <p:grpSpPr>
        <a:xfrm>
          <a:off x="0" y="0"/>
          <a:ext cx="0" cy="0"/>
          <a:chOff x="0" y="0"/>
          <a:chExt cx="0" cy="0"/>
        </a:xfrm>
      </p:grpSpPr>
      <p:sp>
        <p:nvSpPr>
          <p:cNvPr id="30" name="タイトルテキスト"/>
          <p:cNvSpPr txBox="1"/>
          <p:nvPr>
            <p:ph type="title"/>
          </p:nvPr>
        </p:nvSpPr>
        <p:spPr>
          <a:xfrm>
            <a:off x="736176" y="4465637"/>
            <a:ext cx="6049964" cy="1762126"/>
          </a:xfrm>
          <a:prstGeom prst="rect">
            <a:avLst/>
          </a:prstGeom>
        </p:spPr>
        <p:txBody>
          <a:bodyPr anchor="ctr"/>
          <a:lstStyle/>
          <a:p>
            <a:pPr/>
            <a:r>
              <a:t>タイトルテキスト</a:t>
            </a:r>
          </a:p>
        </p:txBody>
      </p:sp>
      <p:sp>
        <p:nvSpPr>
          <p:cNvPr id="31" name="スライド番号"/>
          <p:cNvSpPr txBox="1"/>
          <p:nvPr>
            <p:ph type="sldNum" sz="quarter" idx="2"/>
          </p:nvPr>
        </p:nvSpPr>
        <p:spPr>
          <a:xfrm>
            <a:off x="3605611" y="7273290"/>
            <a:ext cx="304631" cy="285327"/>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画像（縦）">
    <p:spTree>
      <p:nvGrpSpPr>
        <p:cNvPr id="1" name=""/>
        <p:cNvGrpSpPr/>
        <p:nvPr/>
      </p:nvGrpSpPr>
      <p:grpSpPr>
        <a:xfrm>
          <a:off x="0" y="0"/>
          <a:ext cx="0" cy="0"/>
          <a:chOff x="0" y="0"/>
          <a:chExt cx="0" cy="0"/>
        </a:xfrm>
      </p:grpSpPr>
      <p:sp>
        <p:nvSpPr>
          <p:cNvPr id="38" name="緑の葉の上にいる蝶のポートレート写真"/>
          <p:cNvSpPr/>
          <p:nvPr>
            <p:ph type="pic" sz="half" idx="21"/>
          </p:nvPr>
        </p:nvSpPr>
        <p:spPr>
          <a:xfrm>
            <a:off x="3246772" y="3403141"/>
            <a:ext cx="6246364" cy="3610399"/>
          </a:xfrm>
          <a:prstGeom prst="rect">
            <a:avLst/>
          </a:prstGeom>
          <a:ln w="9525">
            <a:round/>
          </a:ln>
        </p:spPr>
        <p:txBody>
          <a:bodyPr lIns="91439" tIns="45719" rIns="91439" bIns="45719">
            <a:noAutofit/>
          </a:bodyPr>
          <a:lstStyle/>
          <a:p>
            <a:pPr/>
          </a:p>
        </p:txBody>
      </p:sp>
      <p:sp>
        <p:nvSpPr>
          <p:cNvPr id="39" name="タイトルテキスト"/>
          <p:cNvSpPr txBox="1"/>
          <p:nvPr>
            <p:ph type="title"/>
          </p:nvPr>
        </p:nvSpPr>
        <p:spPr>
          <a:xfrm>
            <a:off x="219286" y="3843019"/>
            <a:ext cx="4330913" cy="1433196"/>
          </a:xfrm>
          <a:prstGeom prst="rect">
            <a:avLst/>
          </a:prstGeom>
        </p:spPr>
        <p:txBody>
          <a:bodyPr/>
          <a:lstStyle>
            <a:lvl1pPr>
              <a:defRPr sz="8600"/>
            </a:lvl1pPr>
          </a:lstStyle>
          <a:p>
            <a:pPr/>
            <a:r>
              <a:t>タイトルテキスト</a:t>
            </a:r>
          </a:p>
        </p:txBody>
      </p:sp>
      <p:sp>
        <p:nvSpPr>
          <p:cNvPr id="40" name="本文レベル1…"/>
          <p:cNvSpPr txBox="1"/>
          <p:nvPr>
            <p:ph type="body" sz="quarter" idx="1"/>
          </p:nvPr>
        </p:nvSpPr>
        <p:spPr>
          <a:xfrm>
            <a:off x="219286" y="5307541"/>
            <a:ext cx="4330913" cy="1613325"/>
          </a:xfrm>
          <a:prstGeom prst="rect">
            <a:avLst/>
          </a:prstGeom>
        </p:spPr>
        <p:txBody>
          <a:bodyPr/>
          <a:lstStyle/>
          <a:p>
            <a:pPr/>
            <a:r>
              <a:t>本文レベル1</a:t>
            </a:r>
          </a:p>
          <a:p>
            <a:pPr lvl="1"/>
            <a:r>
              <a:t>本文レベル2</a:t>
            </a:r>
          </a:p>
          <a:p>
            <a:pPr lvl="2"/>
            <a:r>
              <a:t>本文レベル3</a:t>
            </a:r>
          </a:p>
          <a:p>
            <a:pPr lvl="3"/>
            <a:r>
              <a:t>本文レベル4</a:t>
            </a:r>
          </a:p>
          <a:p>
            <a:pPr lvl="4"/>
            <a:r>
              <a:t>本文レベル5</a:t>
            </a:r>
          </a:p>
        </p:txBody>
      </p:sp>
      <p:sp>
        <p:nvSpPr>
          <p:cNvPr id="41" name="スライド番号"/>
          <p:cNvSpPr txBox="1"/>
          <p:nvPr>
            <p:ph type="sldNum" sz="quarter" idx="2"/>
          </p:nvPr>
        </p:nvSpPr>
        <p:spPr>
          <a:xfrm>
            <a:off x="3605611" y="7273290"/>
            <a:ext cx="304631" cy="285327"/>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上）">
    <p:spTree>
      <p:nvGrpSpPr>
        <p:cNvPr id="1" name=""/>
        <p:cNvGrpSpPr/>
        <p:nvPr/>
      </p:nvGrpSpPr>
      <p:grpSpPr>
        <a:xfrm>
          <a:off x="0" y="0"/>
          <a:ext cx="0" cy="0"/>
          <a:chOff x="0" y="0"/>
          <a:chExt cx="0" cy="0"/>
        </a:xfrm>
      </p:grpSpPr>
      <p:sp>
        <p:nvSpPr>
          <p:cNvPr id="48" name="タイトルテキスト"/>
          <p:cNvSpPr txBox="1"/>
          <p:nvPr>
            <p:ph type="title"/>
          </p:nvPr>
        </p:nvSpPr>
        <p:spPr>
          <a:xfrm>
            <a:off x="736176" y="3341793"/>
            <a:ext cx="6049964" cy="1057276"/>
          </a:xfrm>
          <a:prstGeom prst="rect">
            <a:avLst/>
          </a:prstGeom>
        </p:spPr>
        <p:txBody>
          <a:bodyPr anchor="ctr"/>
          <a:lstStyle>
            <a:lvl1pPr>
              <a:defRPr sz="8600"/>
            </a:lvl1pPr>
          </a:lstStyle>
          <a:p>
            <a:pPr/>
            <a:r>
              <a:t>タイトルテキスト</a:t>
            </a:r>
          </a:p>
        </p:txBody>
      </p:sp>
      <p:sp>
        <p:nvSpPr>
          <p:cNvPr id="49" name="スライド番号"/>
          <p:cNvSpPr txBox="1"/>
          <p:nvPr>
            <p:ph type="sldNum" sz="quarter" idx="2"/>
          </p:nvPr>
        </p:nvSpPr>
        <p:spPr>
          <a:xfrm>
            <a:off x="3605611" y="7273290"/>
            <a:ext cx="304631" cy="285327"/>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amp;箇条書き">
    <p:spTree>
      <p:nvGrpSpPr>
        <p:cNvPr id="1" name=""/>
        <p:cNvGrpSpPr/>
        <p:nvPr/>
      </p:nvGrpSpPr>
      <p:grpSpPr>
        <a:xfrm>
          <a:off x="0" y="0"/>
          <a:ext cx="0" cy="0"/>
          <a:chOff x="0" y="0"/>
          <a:chExt cx="0" cy="0"/>
        </a:xfrm>
      </p:grpSpPr>
      <p:sp>
        <p:nvSpPr>
          <p:cNvPr id="56" name="タイトルテキスト"/>
          <p:cNvSpPr txBox="1"/>
          <p:nvPr>
            <p:ph type="title"/>
          </p:nvPr>
        </p:nvSpPr>
        <p:spPr>
          <a:xfrm>
            <a:off x="736176" y="3341793"/>
            <a:ext cx="6049964" cy="1057276"/>
          </a:xfrm>
          <a:prstGeom prst="rect">
            <a:avLst/>
          </a:prstGeom>
        </p:spPr>
        <p:txBody>
          <a:bodyPr anchor="ctr"/>
          <a:lstStyle>
            <a:lvl1pPr>
              <a:defRPr sz="8600"/>
            </a:lvl1pPr>
          </a:lstStyle>
          <a:p>
            <a:pPr/>
            <a:r>
              <a:t>タイトルテキスト</a:t>
            </a:r>
          </a:p>
        </p:txBody>
      </p:sp>
      <p:sp>
        <p:nvSpPr>
          <p:cNvPr id="57" name="本文レベル1…"/>
          <p:cNvSpPr txBox="1"/>
          <p:nvPr>
            <p:ph type="body" sz="quarter" idx="1"/>
          </p:nvPr>
        </p:nvSpPr>
        <p:spPr>
          <a:xfrm>
            <a:off x="736176" y="4434310"/>
            <a:ext cx="6049964" cy="2478724"/>
          </a:xfrm>
          <a:prstGeom prst="rect">
            <a:avLst/>
          </a:prstGeom>
        </p:spPr>
        <p:txBody>
          <a:bodyPr anchor="ctr"/>
          <a:lstStyle>
            <a:lvl1pPr marL="666750" indent="-666750" algn="l">
              <a:spcBef>
                <a:spcPts val="4500"/>
              </a:spcBef>
              <a:buSzPct val="47000"/>
              <a:buBlip>
                <a:blip r:embed="rId2"/>
              </a:buBlip>
              <a:defRPr sz="4800"/>
            </a:lvl1pPr>
            <a:lvl2pPr marL="1555750" indent="-666750" algn="l">
              <a:spcBef>
                <a:spcPts val="4500"/>
              </a:spcBef>
              <a:buSzPct val="47000"/>
              <a:buBlip>
                <a:blip r:embed="rId2"/>
              </a:buBlip>
              <a:defRPr sz="4800"/>
            </a:lvl2pPr>
            <a:lvl3pPr marL="2444750" indent="-666750" algn="l">
              <a:spcBef>
                <a:spcPts val="4500"/>
              </a:spcBef>
              <a:buSzPct val="47000"/>
              <a:buBlip>
                <a:blip r:embed="rId2"/>
              </a:buBlip>
              <a:defRPr sz="4800"/>
            </a:lvl3pPr>
            <a:lvl4pPr marL="3333750" indent="-666750" algn="l">
              <a:spcBef>
                <a:spcPts val="4500"/>
              </a:spcBef>
              <a:buSzPct val="47000"/>
              <a:buBlip>
                <a:blip r:embed="rId2"/>
              </a:buBlip>
              <a:defRPr sz="4800"/>
            </a:lvl4pPr>
            <a:lvl5pPr marL="4222750" indent="-666750" algn="l">
              <a:spcBef>
                <a:spcPts val="4500"/>
              </a:spcBef>
              <a:buSzPct val="47000"/>
              <a:buBlip>
                <a:blip r:embed="rId2"/>
              </a:buBlip>
              <a:defRPr sz="4800"/>
            </a:lvl5pPr>
          </a:lstStyle>
          <a:p>
            <a:pPr/>
            <a:r>
              <a:t>本文レベル1</a:t>
            </a:r>
          </a:p>
          <a:p>
            <a:pPr lvl="1"/>
            <a:r>
              <a:t>本文レベル2</a:t>
            </a:r>
          </a:p>
          <a:p>
            <a:pPr lvl="2"/>
            <a:r>
              <a:t>本文レベル3</a:t>
            </a:r>
          </a:p>
          <a:p>
            <a:pPr lvl="3"/>
            <a:r>
              <a:t>本文レベル4</a:t>
            </a:r>
          </a:p>
          <a:p>
            <a:pPr lvl="4"/>
            <a:r>
              <a:t>本文レベル5</a:t>
            </a:r>
          </a:p>
        </p:txBody>
      </p:sp>
      <p:sp>
        <p:nvSpPr>
          <p:cNvPr id="58" name="スライド番号"/>
          <p:cNvSpPr txBox="1"/>
          <p:nvPr>
            <p:ph type="sldNum" sz="quarter" idx="2"/>
          </p:nvPr>
        </p:nvSpPr>
        <p:spPr>
          <a:xfrm>
            <a:off x="3605611" y="7273290"/>
            <a:ext cx="304631" cy="285327"/>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箇条書き、画像">
    <p:spTree>
      <p:nvGrpSpPr>
        <p:cNvPr id="1" name=""/>
        <p:cNvGrpSpPr/>
        <p:nvPr/>
      </p:nvGrpSpPr>
      <p:grpSpPr>
        <a:xfrm>
          <a:off x="0" y="0"/>
          <a:ext cx="0" cy="0"/>
          <a:chOff x="0" y="0"/>
          <a:chExt cx="0" cy="0"/>
        </a:xfrm>
      </p:grpSpPr>
      <p:sp>
        <p:nvSpPr>
          <p:cNvPr id="65" name="緑の葉の上にいる蝶のポートレート写真"/>
          <p:cNvSpPr/>
          <p:nvPr>
            <p:ph type="pic" sz="quarter" idx="21"/>
          </p:nvPr>
        </p:nvSpPr>
        <p:spPr>
          <a:xfrm>
            <a:off x="3058570" y="4200931"/>
            <a:ext cx="5055342" cy="2921988"/>
          </a:xfrm>
          <a:prstGeom prst="rect">
            <a:avLst/>
          </a:prstGeom>
          <a:ln w="9525">
            <a:round/>
          </a:ln>
        </p:spPr>
        <p:txBody>
          <a:bodyPr lIns="91439" tIns="45719" rIns="91439" bIns="45719">
            <a:noAutofit/>
          </a:bodyPr>
          <a:lstStyle/>
          <a:p>
            <a:pPr/>
          </a:p>
        </p:txBody>
      </p:sp>
      <p:sp>
        <p:nvSpPr>
          <p:cNvPr id="66" name="タイトルテキスト"/>
          <p:cNvSpPr txBox="1"/>
          <p:nvPr>
            <p:ph type="title"/>
          </p:nvPr>
        </p:nvSpPr>
        <p:spPr>
          <a:xfrm>
            <a:off x="736176" y="3341793"/>
            <a:ext cx="6049964" cy="1057276"/>
          </a:xfrm>
          <a:prstGeom prst="rect">
            <a:avLst/>
          </a:prstGeom>
        </p:spPr>
        <p:txBody>
          <a:bodyPr anchor="ctr"/>
          <a:lstStyle>
            <a:lvl1pPr>
              <a:defRPr sz="8600"/>
            </a:lvl1pPr>
          </a:lstStyle>
          <a:p>
            <a:pPr/>
            <a:r>
              <a:t>タイトルテキスト</a:t>
            </a:r>
          </a:p>
        </p:txBody>
      </p:sp>
      <p:sp>
        <p:nvSpPr>
          <p:cNvPr id="67" name="本文レベル1…"/>
          <p:cNvSpPr txBox="1"/>
          <p:nvPr>
            <p:ph type="body" sz="quarter" idx="1"/>
          </p:nvPr>
        </p:nvSpPr>
        <p:spPr>
          <a:xfrm>
            <a:off x="736176" y="4434310"/>
            <a:ext cx="3152247" cy="2478724"/>
          </a:xfrm>
          <a:prstGeom prst="rect">
            <a:avLst/>
          </a:prstGeom>
        </p:spPr>
        <p:txBody>
          <a:bodyPr anchor="ctr"/>
          <a:lstStyle>
            <a:lvl1pPr marL="511555" indent="-511555" algn="l">
              <a:spcBef>
                <a:spcPts val="4100"/>
              </a:spcBef>
              <a:buSzPct val="50000"/>
              <a:buBlip>
                <a:blip r:embed="rId2"/>
              </a:buBlip>
              <a:defRPr sz="3800"/>
            </a:lvl1pPr>
            <a:lvl2pPr marL="1184655" indent="-511555" algn="l">
              <a:spcBef>
                <a:spcPts val="4100"/>
              </a:spcBef>
              <a:buSzPct val="50000"/>
              <a:buBlip>
                <a:blip r:embed="rId2"/>
              </a:buBlip>
              <a:defRPr sz="3800"/>
            </a:lvl2pPr>
            <a:lvl3pPr marL="1857755" indent="-511555" algn="l">
              <a:spcBef>
                <a:spcPts val="4100"/>
              </a:spcBef>
              <a:buSzPct val="50000"/>
              <a:buBlip>
                <a:blip r:embed="rId2"/>
              </a:buBlip>
              <a:defRPr sz="3800"/>
            </a:lvl3pPr>
            <a:lvl4pPr marL="2530855" indent="-511555" algn="l">
              <a:spcBef>
                <a:spcPts val="4100"/>
              </a:spcBef>
              <a:buSzPct val="50000"/>
              <a:buBlip>
                <a:blip r:embed="rId2"/>
              </a:buBlip>
              <a:defRPr sz="3800"/>
            </a:lvl4pPr>
            <a:lvl5pPr marL="3203955" indent="-511555" algn="l">
              <a:spcBef>
                <a:spcPts val="4100"/>
              </a:spcBef>
              <a:buSzPct val="50000"/>
              <a:buBlip>
                <a:blip r:embed="rId2"/>
              </a:buBlip>
              <a:defRPr sz="3800"/>
            </a:lvl5pPr>
          </a:lstStyle>
          <a:p>
            <a:pPr/>
            <a:r>
              <a:t>本文レベル1</a:t>
            </a:r>
          </a:p>
          <a:p>
            <a:pPr lvl="1"/>
            <a:r>
              <a:t>本文レベル2</a:t>
            </a:r>
          </a:p>
          <a:p>
            <a:pPr lvl="2"/>
            <a:r>
              <a:t>本文レベル3</a:t>
            </a:r>
          </a:p>
          <a:p>
            <a:pPr lvl="3"/>
            <a:r>
              <a:t>本文レベル4</a:t>
            </a:r>
          </a:p>
          <a:p>
            <a:pPr lvl="4"/>
            <a:r>
              <a:t>本文レベル5</a:t>
            </a:r>
          </a:p>
        </p:txBody>
      </p:sp>
      <p:sp>
        <p:nvSpPr>
          <p:cNvPr id="68" name="スライド番号"/>
          <p:cNvSpPr txBox="1"/>
          <p:nvPr>
            <p:ph type="sldNum" sz="quarter" idx="2"/>
          </p:nvPr>
        </p:nvSpPr>
        <p:spPr>
          <a:xfrm>
            <a:off x="3605611" y="7273290"/>
            <a:ext cx="304631" cy="285327"/>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箇条書き、ライブビデオ（小）">
    <p:spTree>
      <p:nvGrpSpPr>
        <p:cNvPr id="1" name=""/>
        <p:cNvGrpSpPr/>
        <p:nvPr/>
      </p:nvGrpSpPr>
      <p:grpSpPr>
        <a:xfrm>
          <a:off x="0" y="0"/>
          <a:ext cx="0" cy="0"/>
          <a:chOff x="0" y="0"/>
          <a:chExt cx="0" cy="0"/>
        </a:xfrm>
      </p:grpSpPr>
      <p:sp>
        <p:nvSpPr>
          <p:cNvPr id="75" name="タイトルテキスト"/>
          <p:cNvSpPr txBox="1"/>
          <p:nvPr>
            <p:ph type="title"/>
          </p:nvPr>
        </p:nvSpPr>
        <p:spPr>
          <a:xfrm>
            <a:off x="736176" y="3341793"/>
            <a:ext cx="6049964" cy="1057276"/>
          </a:xfrm>
          <a:prstGeom prst="rect">
            <a:avLst/>
          </a:prstGeom>
        </p:spPr>
        <p:txBody>
          <a:bodyPr anchor="ctr"/>
          <a:lstStyle>
            <a:lvl1pPr>
              <a:defRPr sz="8600"/>
            </a:lvl1pPr>
          </a:lstStyle>
          <a:p>
            <a:pPr/>
            <a:r>
              <a:t>タイトルテキスト</a:t>
            </a:r>
          </a:p>
        </p:txBody>
      </p:sp>
      <p:sp>
        <p:nvSpPr>
          <p:cNvPr id="76" name="本文レベル1…"/>
          <p:cNvSpPr txBox="1"/>
          <p:nvPr>
            <p:ph type="body" sz="quarter" idx="1"/>
          </p:nvPr>
        </p:nvSpPr>
        <p:spPr>
          <a:xfrm>
            <a:off x="736176" y="4434310"/>
            <a:ext cx="3152247" cy="2478724"/>
          </a:xfrm>
          <a:prstGeom prst="rect">
            <a:avLst/>
          </a:prstGeom>
        </p:spPr>
        <p:txBody>
          <a:bodyPr anchor="ctr"/>
          <a:lstStyle>
            <a:lvl1pPr marL="511555" indent="-511555" algn="l">
              <a:spcBef>
                <a:spcPts val="4100"/>
              </a:spcBef>
              <a:buSzPct val="50000"/>
              <a:buBlip>
                <a:blip r:embed="rId2"/>
              </a:buBlip>
              <a:defRPr sz="3800"/>
            </a:lvl1pPr>
            <a:lvl2pPr marL="1184655" indent="-511555" algn="l">
              <a:spcBef>
                <a:spcPts val="4100"/>
              </a:spcBef>
              <a:buSzPct val="50000"/>
              <a:buBlip>
                <a:blip r:embed="rId2"/>
              </a:buBlip>
              <a:defRPr sz="3800"/>
            </a:lvl2pPr>
            <a:lvl3pPr marL="1857755" indent="-511555" algn="l">
              <a:spcBef>
                <a:spcPts val="4100"/>
              </a:spcBef>
              <a:buSzPct val="50000"/>
              <a:buBlip>
                <a:blip r:embed="rId2"/>
              </a:buBlip>
              <a:defRPr sz="3800"/>
            </a:lvl3pPr>
            <a:lvl4pPr marL="2530855" indent="-511555" algn="l">
              <a:spcBef>
                <a:spcPts val="4100"/>
              </a:spcBef>
              <a:buSzPct val="50000"/>
              <a:buBlip>
                <a:blip r:embed="rId2"/>
              </a:buBlip>
              <a:defRPr sz="3800"/>
            </a:lvl4pPr>
            <a:lvl5pPr marL="3203955" indent="-511555" algn="l">
              <a:spcBef>
                <a:spcPts val="4100"/>
              </a:spcBef>
              <a:buSzPct val="50000"/>
              <a:buBlip>
                <a:blip r:embed="rId2"/>
              </a:buBlip>
              <a:defRPr sz="3800"/>
            </a:lvl5pPr>
          </a:lstStyle>
          <a:p>
            <a:pPr/>
            <a:r>
              <a:t>本文レベル1</a:t>
            </a:r>
          </a:p>
          <a:p>
            <a:pPr lvl="1"/>
            <a:r>
              <a:t>本文レベル2</a:t>
            </a:r>
          </a:p>
          <a:p>
            <a:pPr lvl="2"/>
            <a:r>
              <a:t>本文レベル3</a:t>
            </a:r>
          </a:p>
          <a:p>
            <a:pPr lvl="3"/>
            <a:r>
              <a:t>本文レベル4</a:t>
            </a:r>
          </a:p>
          <a:p>
            <a:pPr lvl="4"/>
            <a:r>
              <a:t>本文レベル5</a:t>
            </a:r>
          </a:p>
        </p:txBody>
      </p:sp>
      <p:sp>
        <p:nvSpPr>
          <p:cNvPr id="77" name="スライド番号"/>
          <p:cNvSpPr txBox="1"/>
          <p:nvPr>
            <p:ph type="sldNum" sz="quarter" idx="2"/>
          </p:nvPr>
        </p:nvSpPr>
        <p:spPr>
          <a:xfrm>
            <a:off x="3605611" y="7273290"/>
            <a:ext cx="304631" cy="285327"/>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箇条書き、ライブビデオ（大）">
    <p:spTree>
      <p:nvGrpSpPr>
        <p:cNvPr id="1" name=""/>
        <p:cNvGrpSpPr/>
        <p:nvPr/>
      </p:nvGrpSpPr>
      <p:grpSpPr>
        <a:xfrm>
          <a:off x="0" y="0"/>
          <a:ext cx="0" cy="0"/>
          <a:chOff x="0" y="0"/>
          <a:chExt cx="0" cy="0"/>
        </a:xfrm>
      </p:grpSpPr>
      <p:sp>
        <p:nvSpPr>
          <p:cNvPr id="84" name="タイトルテキスト"/>
          <p:cNvSpPr txBox="1"/>
          <p:nvPr>
            <p:ph type="title"/>
          </p:nvPr>
        </p:nvSpPr>
        <p:spPr>
          <a:xfrm>
            <a:off x="736176" y="3341793"/>
            <a:ext cx="6049964" cy="1057276"/>
          </a:xfrm>
          <a:prstGeom prst="rect">
            <a:avLst/>
          </a:prstGeom>
        </p:spPr>
        <p:txBody>
          <a:bodyPr anchor="ctr"/>
          <a:lstStyle>
            <a:lvl1pPr>
              <a:defRPr sz="8600"/>
            </a:lvl1pPr>
          </a:lstStyle>
          <a:p>
            <a:pPr/>
            <a:r>
              <a:t>タイトルテキスト</a:t>
            </a:r>
          </a:p>
        </p:txBody>
      </p:sp>
      <p:sp>
        <p:nvSpPr>
          <p:cNvPr id="85" name="本文レベル1…"/>
          <p:cNvSpPr txBox="1"/>
          <p:nvPr>
            <p:ph type="body" sz="quarter" idx="1"/>
          </p:nvPr>
        </p:nvSpPr>
        <p:spPr>
          <a:xfrm>
            <a:off x="736176" y="4434310"/>
            <a:ext cx="3152247" cy="2478724"/>
          </a:xfrm>
          <a:prstGeom prst="rect">
            <a:avLst/>
          </a:prstGeom>
        </p:spPr>
        <p:txBody>
          <a:bodyPr anchor="ctr"/>
          <a:lstStyle>
            <a:lvl1pPr marL="511555" indent="-511555" algn="l">
              <a:spcBef>
                <a:spcPts val="4100"/>
              </a:spcBef>
              <a:buSzPct val="50000"/>
              <a:buBlip>
                <a:blip r:embed="rId2"/>
              </a:buBlip>
              <a:defRPr sz="3800"/>
            </a:lvl1pPr>
            <a:lvl2pPr marL="1184655" indent="-511555" algn="l">
              <a:spcBef>
                <a:spcPts val="4100"/>
              </a:spcBef>
              <a:buSzPct val="50000"/>
              <a:buBlip>
                <a:blip r:embed="rId2"/>
              </a:buBlip>
              <a:defRPr sz="3800"/>
            </a:lvl2pPr>
            <a:lvl3pPr marL="1857755" indent="-511555" algn="l">
              <a:spcBef>
                <a:spcPts val="4100"/>
              </a:spcBef>
              <a:buSzPct val="50000"/>
              <a:buBlip>
                <a:blip r:embed="rId2"/>
              </a:buBlip>
              <a:defRPr sz="3800"/>
            </a:lvl3pPr>
            <a:lvl4pPr marL="2530855" indent="-511555" algn="l">
              <a:spcBef>
                <a:spcPts val="4100"/>
              </a:spcBef>
              <a:buSzPct val="50000"/>
              <a:buBlip>
                <a:blip r:embed="rId2"/>
              </a:buBlip>
              <a:defRPr sz="3800"/>
            </a:lvl4pPr>
            <a:lvl5pPr marL="3203955" indent="-511555" algn="l">
              <a:spcBef>
                <a:spcPts val="4100"/>
              </a:spcBef>
              <a:buSzPct val="50000"/>
              <a:buBlip>
                <a:blip r:embed="rId2"/>
              </a:buBlip>
              <a:defRPr sz="3800"/>
            </a:lvl5pPr>
          </a:lstStyle>
          <a:p>
            <a:pPr/>
            <a:r>
              <a:t>本文レベル1</a:t>
            </a:r>
          </a:p>
          <a:p>
            <a:pPr lvl="1"/>
            <a:r>
              <a:t>本文レベル2</a:t>
            </a:r>
          </a:p>
          <a:p>
            <a:pPr lvl="2"/>
            <a:r>
              <a:t>本文レベル3</a:t>
            </a:r>
          </a:p>
          <a:p>
            <a:pPr lvl="3"/>
            <a:r>
              <a:t>本文レベル4</a:t>
            </a:r>
          </a:p>
          <a:p>
            <a:pPr lvl="4"/>
            <a:r>
              <a:t>本文レベル5</a:t>
            </a:r>
          </a:p>
        </p:txBody>
      </p:sp>
      <p:sp>
        <p:nvSpPr>
          <p:cNvPr id="86" name="スライド番号"/>
          <p:cNvSpPr txBox="1"/>
          <p:nvPr>
            <p:ph type="sldNum" sz="quarter" idx="2"/>
          </p:nvPr>
        </p:nvSpPr>
        <p:spPr>
          <a:xfrm>
            <a:off x="3605611" y="7273290"/>
            <a:ext cx="304631" cy="285327"/>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タイトルテキスト"/>
          <p:cNvSpPr txBox="1"/>
          <p:nvPr>
            <p:ph type="title"/>
          </p:nvPr>
        </p:nvSpPr>
        <p:spPr>
          <a:xfrm>
            <a:off x="736176" y="4062306"/>
            <a:ext cx="6049964" cy="1209994"/>
          </a:xfrm>
          <a:prstGeom prst="rect">
            <a:avLst/>
          </a:prstGeom>
          <a:ln w="3175">
            <a:miter lim="400000"/>
          </a:ln>
          <a:extLst>
            <a:ext uri="{C572A759-6A51-4108-AA02-DFA0A04FC94B}">
              <ma14:wrappingTextBoxFlag xmlns:ma14="http://schemas.microsoft.com/office/mac/drawingml/2011/main" val="1"/>
            </a:ext>
          </a:extLst>
        </p:spPr>
        <p:txBody>
          <a:bodyPr lIns="15663" tIns="15663" rIns="15663" bIns="15663" anchor="b">
            <a:normAutofit fontScale="100000" lnSpcReduction="0"/>
          </a:bodyPr>
          <a:lstStyle/>
          <a:p>
            <a:pPr/>
            <a:r>
              <a:t>タイトルテキスト</a:t>
            </a:r>
          </a:p>
        </p:txBody>
      </p:sp>
      <p:sp>
        <p:nvSpPr>
          <p:cNvPr id="3" name="本文レベル1…"/>
          <p:cNvSpPr txBox="1"/>
          <p:nvPr>
            <p:ph type="body" idx="1"/>
          </p:nvPr>
        </p:nvSpPr>
        <p:spPr>
          <a:xfrm>
            <a:off x="736176" y="5405437"/>
            <a:ext cx="6049964" cy="552134"/>
          </a:xfrm>
          <a:prstGeom prst="rect">
            <a:avLst/>
          </a:prstGeom>
          <a:ln w="3175">
            <a:miter lim="400000"/>
          </a:ln>
          <a:extLst>
            <a:ext uri="{C572A759-6A51-4108-AA02-DFA0A04FC94B}">
              <ma14:wrappingTextBoxFlag xmlns:ma14="http://schemas.microsoft.com/office/mac/drawingml/2011/main" val="1"/>
            </a:ext>
          </a:extLst>
        </p:spPr>
        <p:txBody>
          <a:bodyPr lIns="15663" tIns="15663" rIns="15663" bIns="15663">
            <a:normAutofit fontScale="100000" lnSpcReduction="0"/>
          </a:bodyPr>
          <a:lstStyle/>
          <a:p>
            <a:pPr/>
            <a:r>
              <a:t>本文レベル1</a:t>
            </a:r>
          </a:p>
          <a:p>
            <a:pPr lvl="1"/>
            <a:r>
              <a:t>本文レベル2</a:t>
            </a:r>
          </a:p>
          <a:p>
            <a:pPr lvl="2"/>
            <a:r>
              <a:t>本文レベル3</a:t>
            </a:r>
          </a:p>
          <a:p>
            <a:pPr lvl="3"/>
            <a:r>
              <a:t>本文レベル4</a:t>
            </a:r>
          </a:p>
          <a:p>
            <a:pPr lvl="4"/>
            <a:r>
              <a:t>本文レベル5</a:t>
            </a:r>
          </a:p>
        </p:txBody>
      </p:sp>
      <p:sp>
        <p:nvSpPr>
          <p:cNvPr id="4" name="スライド番号"/>
          <p:cNvSpPr txBox="1"/>
          <p:nvPr>
            <p:ph type="sldNum" sz="quarter" idx="2"/>
          </p:nvPr>
        </p:nvSpPr>
        <p:spPr>
          <a:xfrm>
            <a:off x="3605611" y="7121101"/>
            <a:ext cx="304631" cy="285328"/>
          </a:xfrm>
          <a:prstGeom prst="rect">
            <a:avLst/>
          </a:prstGeom>
          <a:ln w="3175">
            <a:miter lim="400000"/>
          </a:ln>
        </p:spPr>
        <p:txBody>
          <a:bodyPr wrap="none" lIns="15663" tIns="15663" rIns="15663" bIns="15663" anchor="b">
            <a:spAutoFit/>
          </a:bodyPr>
          <a:lstStyle>
            <a:lvl1pPr algn="ctr">
              <a:spcBef>
                <a:spcPts val="0"/>
              </a:spcBef>
              <a:defRPr sz="1800">
                <a:solidFill>
                  <a:srgbClr val="868686"/>
                </a:solidFill>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Lst>
  <p:transition xmlns:p14="http://schemas.microsoft.com/office/powerpoint/2010/main" spd="med" advClick="1"/>
  <p:txStyles>
    <p:titleStyle>
      <a:lvl1pPr marL="0" marR="0" indent="0" algn="ctr" defTabSz="643584" rtl="0" latinLnBrk="0">
        <a:lnSpc>
          <a:spcPct val="100000"/>
        </a:lnSpc>
        <a:spcBef>
          <a:spcPts val="0"/>
        </a:spcBef>
        <a:spcAft>
          <a:spcPts val="0"/>
        </a:spcAft>
        <a:buClrTx/>
        <a:buSzTx/>
        <a:buFontTx/>
        <a:buNone/>
        <a:tabLst/>
        <a:defRPr b="0" baseline="0" cap="none" i="0" spc="0" strike="noStrike" sz="10200" u="none">
          <a:solidFill>
            <a:srgbClr val="45A7DE"/>
          </a:solidFill>
          <a:uFillTx/>
          <a:latin typeface="+mn-lt"/>
          <a:ea typeface="+mn-ea"/>
          <a:cs typeface="+mn-cs"/>
          <a:sym typeface="Marker Felt"/>
        </a:defRPr>
      </a:lvl1pPr>
      <a:lvl2pPr marL="0" marR="0" indent="0" algn="ctr" defTabSz="643584" rtl="0" latinLnBrk="0">
        <a:lnSpc>
          <a:spcPct val="100000"/>
        </a:lnSpc>
        <a:spcBef>
          <a:spcPts val="0"/>
        </a:spcBef>
        <a:spcAft>
          <a:spcPts val="0"/>
        </a:spcAft>
        <a:buClrTx/>
        <a:buSzTx/>
        <a:buFontTx/>
        <a:buNone/>
        <a:tabLst/>
        <a:defRPr b="0" baseline="0" cap="none" i="0" spc="0" strike="noStrike" sz="10200" u="none">
          <a:solidFill>
            <a:srgbClr val="45A7DE"/>
          </a:solidFill>
          <a:uFillTx/>
          <a:latin typeface="+mn-lt"/>
          <a:ea typeface="+mn-ea"/>
          <a:cs typeface="+mn-cs"/>
          <a:sym typeface="Marker Felt"/>
        </a:defRPr>
      </a:lvl2pPr>
      <a:lvl3pPr marL="0" marR="0" indent="0" algn="ctr" defTabSz="643584" rtl="0" latinLnBrk="0">
        <a:lnSpc>
          <a:spcPct val="100000"/>
        </a:lnSpc>
        <a:spcBef>
          <a:spcPts val="0"/>
        </a:spcBef>
        <a:spcAft>
          <a:spcPts val="0"/>
        </a:spcAft>
        <a:buClrTx/>
        <a:buSzTx/>
        <a:buFontTx/>
        <a:buNone/>
        <a:tabLst/>
        <a:defRPr b="0" baseline="0" cap="none" i="0" spc="0" strike="noStrike" sz="10200" u="none">
          <a:solidFill>
            <a:srgbClr val="45A7DE"/>
          </a:solidFill>
          <a:uFillTx/>
          <a:latin typeface="+mn-lt"/>
          <a:ea typeface="+mn-ea"/>
          <a:cs typeface="+mn-cs"/>
          <a:sym typeface="Marker Felt"/>
        </a:defRPr>
      </a:lvl3pPr>
      <a:lvl4pPr marL="0" marR="0" indent="0" algn="ctr" defTabSz="643584" rtl="0" latinLnBrk="0">
        <a:lnSpc>
          <a:spcPct val="100000"/>
        </a:lnSpc>
        <a:spcBef>
          <a:spcPts val="0"/>
        </a:spcBef>
        <a:spcAft>
          <a:spcPts val="0"/>
        </a:spcAft>
        <a:buClrTx/>
        <a:buSzTx/>
        <a:buFontTx/>
        <a:buNone/>
        <a:tabLst/>
        <a:defRPr b="0" baseline="0" cap="none" i="0" spc="0" strike="noStrike" sz="10200" u="none">
          <a:solidFill>
            <a:srgbClr val="45A7DE"/>
          </a:solidFill>
          <a:uFillTx/>
          <a:latin typeface="+mn-lt"/>
          <a:ea typeface="+mn-ea"/>
          <a:cs typeface="+mn-cs"/>
          <a:sym typeface="Marker Felt"/>
        </a:defRPr>
      </a:lvl4pPr>
      <a:lvl5pPr marL="0" marR="0" indent="0" algn="ctr" defTabSz="643584" rtl="0" latinLnBrk="0">
        <a:lnSpc>
          <a:spcPct val="100000"/>
        </a:lnSpc>
        <a:spcBef>
          <a:spcPts val="0"/>
        </a:spcBef>
        <a:spcAft>
          <a:spcPts val="0"/>
        </a:spcAft>
        <a:buClrTx/>
        <a:buSzTx/>
        <a:buFontTx/>
        <a:buNone/>
        <a:tabLst/>
        <a:defRPr b="0" baseline="0" cap="none" i="0" spc="0" strike="noStrike" sz="10200" u="none">
          <a:solidFill>
            <a:srgbClr val="45A7DE"/>
          </a:solidFill>
          <a:uFillTx/>
          <a:latin typeface="+mn-lt"/>
          <a:ea typeface="+mn-ea"/>
          <a:cs typeface="+mn-cs"/>
          <a:sym typeface="Marker Felt"/>
        </a:defRPr>
      </a:lvl5pPr>
      <a:lvl6pPr marL="0" marR="0" indent="0" algn="ctr" defTabSz="643584" rtl="0" latinLnBrk="0">
        <a:lnSpc>
          <a:spcPct val="100000"/>
        </a:lnSpc>
        <a:spcBef>
          <a:spcPts val="0"/>
        </a:spcBef>
        <a:spcAft>
          <a:spcPts val="0"/>
        </a:spcAft>
        <a:buClrTx/>
        <a:buSzTx/>
        <a:buFontTx/>
        <a:buNone/>
        <a:tabLst/>
        <a:defRPr b="0" baseline="0" cap="none" i="0" spc="0" strike="noStrike" sz="10200" u="none">
          <a:solidFill>
            <a:srgbClr val="45A7DE"/>
          </a:solidFill>
          <a:uFillTx/>
          <a:latin typeface="+mn-lt"/>
          <a:ea typeface="+mn-ea"/>
          <a:cs typeface="+mn-cs"/>
          <a:sym typeface="Marker Felt"/>
        </a:defRPr>
      </a:lvl6pPr>
      <a:lvl7pPr marL="0" marR="0" indent="0" algn="ctr" defTabSz="643584" rtl="0" latinLnBrk="0">
        <a:lnSpc>
          <a:spcPct val="100000"/>
        </a:lnSpc>
        <a:spcBef>
          <a:spcPts val="0"/>
        </a:spcBef>
        <a:spcAft>
          <a:spcPts val="0"/>
        </a:spcAft>
        <a:buClrTx/>
        <a:buSzTx/>
        <a:buFontTx/>
        <a:buNone/>
        <a:tabLst/>
        <a:defRPr b="0" baseline="0" cap="none" i="0" spc="0" strike="noStrike" sz="10200" u="none">
          <a:solidFill>
            <a:srgbClr val="45A7DE"/>
          </a:solidFill>
          <a:uFillTx/>
          <a:latin typeface="+mn-lt"/>
          <a:ea typeface="+mn-ea"/>
          <a:cs typeface="+mn-cs"/>
          <a:sym typeface="Marker Felt"/>
        </a:defRPr>
      </a:lvl7pPr>
      <a:lvl8pPr marL="0" marR="0" indent="0" algn="ctr" defTabSz="643584" rtl="0" latinLnBrk="0">
        <a:lnSpc>
          <a:spcPct val="100000"/>
        </a:lnSpc>
        <a:spcBef>
          <a:spcPts val="0"/>
        </a:spcBef>
        <a:spcAft>
          <a:spcPts val="0"/>
        </a:spcAft>
        <a:buClrTx/>
        <a:buSzTx/>
        <a:buFontTx/>
        <a:buNone/>
        <a:tabLst/>
        <a:defRPr b="0" baseline="0" cap="none" i="0" spc="0" strike="noStrike" sz="10200" u="none">
          <a:solidFill>
            <a:srgbClr val="45A7DE"/>
          </a:solidFill>
          <a:uFillTx/>
          <a:latin typeface="+mn-lt"/>
          <a:ea typeface="+mn-ea"/>
          <a:cs typeface="+mn-cs"/>
          <a:sym typeface="Marker Felt"/>
        </a:defRPr>
      </a:lvl8pPr>
      <a:lvl9pPr marL="0" marR="0" indent="0" algn="ctr" defTabSz="643584" rtl="0" latinLnBrk="0">
        <a:lnSpc>
          <a:spcPct val="100000"/>
        </a:lnSpc>
        <a:spcBef>
          <a:spcPts val="0"/>
        </a:spcBef>
        <a:spcAft>
          <a:spcPts val="0"/>
        </a:spcAft>
        <a:buClrTx/>
        <a:buSzTx/>
        <a:buFontTx/>
        <a:buNone/>
        <a:tabLst/>
        <a:defRPr b="0" baseline="0" cap="none" i="0" spc="0" strike="noStrike" sz="10200" u="none">
          <a:solidFill>
            <a:srgbClr val="45A7DE"/>
          </a:solidFill>
          <a:uFillTx/>
          <a:latin typeface="+mn-lt"/>
          <a:ea typeface="+mn-ea"/>
          <a:cs typeface="+mn-cs"/>
          <a:sym typeface="Marker Felt"/>
        </a:defRPr>
      </a:lvl9pPr>
    </p:titleStyle>
    <p:bodyStyle>
      <a:lvl1pPr marL="0" marR="0" indent="0" algn="ctr" defTabSz="643584" rtl="0" latinLnBrk="0">
        <a:lnSpc>
          <a:spcPct val="100000"/>
        </a:lnSpc>
        <a:spcBef>
          <a:spcPts val="0"/>
        </a:spcBef>
        <a:spcAft>
          <a:spcPts val="0"/>
        </a:spcAft>
        <a:buClrTx/>
        <a:buSzTx/>
        <a:buFontTx/>
        <a:buNone/>
        <a:tabLst/>
        <a:defRPr b="0" baseline="0" cap="none" i="0" spc="0" strike="noStrike" sz="4200" u="none">
          <a:solidFill>
            <a:srgbClr val="858585"/>
          </a:solidFill>
          <a:uFillTx/>
          <a:latin typeface="+mn-lt"/>
          <a:ea typeface="+mn-ea"/>
          <a:cs typeface="+mn-cs"/>
          <a:sym typeface="Marker Felt"/>
        </a:defRPr>
      </a:lvl1pPr>
      <a:lvl2pPr marL="0" marR="0" indent="0" algn="ctr" defTabSz="643584" rtl="0" latinLnBrk="0">
        <a:lnSpc>
          <a:spcPct val="100000"/>
        </a:lnSpc>
        <a:spcBef>
          <a:spcPts val="0"/>
        </a:spcBef>
        <a:spcAft>
          <a:spcPts val="0"/>
        </a:spcAft>
        <a:buClrTx/>
        <a:buSzTx/>
        <a:buFontTx/>
        <a:buNone/>
        <a:tabLst/>
        <a:defRPr b="0" baseline="0" cap="none" i="0" spc="0" strike="noStrike" sz="4200" u="none">
          <a:solidFill>
            <a:srgbClr val="858585"/>
          </a:solidFill>
          <a:uFillTx/>
          <a:latin typeface="+mn-lt"/>
          <a:ea typeface="+mn-ea"/>
          <a:cs typeface="+mn-cs"/>
          <a:sym typeface="Marker Felt"/>
        </a:defRPr>
      </a:lvl2pPr>
      <a:lvl3pPr marL="0" marR="0" indent="0" algn="ctr" defTabSz="643584" rtl="0" latinLnBrk="0">
        <a:lnSpc>
          <a:spcPct val="100000"/>
        </a:lnSpc>
        <a:spcBef>
          <a:spcPts val="0"/>
        </a:spcBef>
        <a:spcAft>
          <a:spcPts val="0"/>
        </a:spcAft>
        <a:buClrTx/>
        <a:buSzTx/>
        <a:buFontTx/>
        <a:buNone/>
        <a:tabLst/>
        <a:defRPr b="0" baseline="0" cap="none" i="0" spc="0" strike="noStrike" sz="4200" u="none">
          <a:solidFill>
            <a:srgbClr val="858585"/>
          </a:solidFill>
          <a:uFillTx/>
          <a:latin typeface="+mn-lt"/>
          <a:ea typeface="+mn-ea"/>
          <a:cs typeface="+mn-cs"/>
          <a:sym typeface="Marker Felt"/>
        </a:defRPr>
      </a:lvl3pPr>
      <a:lvl4pPr marL="0" marR="0" indent="0" algn="ctr" defTabSz="643584" rtl="0" latinLnBrk="0">
        <a:lnSpc>
          <a:spcPct val="100000"/>
        </a:lnSpc>
        <a:spcBef>
          <a:spcPts val="0"/>
        </a:spcBef>
        <a:spcAft>
          <a:spcPts val="0"/>
        </a:spcAft>
        <a:buClrTx/>
        <a:buSzTx/>
        <a:buFontTx/>
        <a:buNone/>
        <a:tabLst/>
        <a:defRPr b="0" baseline="0" cap="none" i="0" spc="0" strike="noStrike" sz="4200" u="none">
          <a:solidFill>
            <a:srgbClr val="858585"/>
          </a:solidFill>
          <a:uFillTx/>
          <a:latin typeface="+mn-lt"/>
          <a:ea typeface="+mn-ea"/>
          <a:cs typeface="+mn-cs"/>
          <a:sym typeface="Marker Felt"/>
        </a:defRPr>
      </a:lvl4pPr>
      <a:lvl5pPr marL="0" marR="0" indent="0" algn="ctr" defTabSz="643584" rtl="0" latinLnBrk="0">
        <a:lnSpc>
          <a:spcPct val="100000"/>
        </a:lnSpc>
        <a:spcBef>
          <a:spcPts val="0"/>
        </a:spcBef>
        <a:spcAft>
          <a:spcPts val="0"/>
        </a:spcAft>
        <a:buClrTx/>
        <a:buSzTx/>
        <a:buFontTx/>
        <a:buNone/>
        <a:tabLst/>
        <a:defRPr b="0" baseline="0" cap="none" i="0" spc="0" strike="noStrike" sz="4200" u="none">
          <a:solidFill>
            <a:srgbClr val="858585"/>
          </a:solidFill>
          <a:uFillTx/>
          <a:latin typeface="+mn-lt"/>
          <a:ea typeface="+mn-ea"/>
          <a:cs typeface="+mn-cs"/>
          <a:sym typeface="Marker Felt"/>
        </a:defRPr>
      </a:lvl5pPr>
      <a:lvl6pPr marL="0" marR="0" indent="355600" algn="ctr" defTabSz="643584" rtl="0" latinLnBrk="0">
        <a:lnSpc>
          <a:spcPct val="100000"/>
        </a:lnSpc>
        <a:spcBef>
          <a:spcPts val="0"/>
        </a:spcBef>
        <a:spcAft>
          <a:spcPts val="0"/>
        </a:spcAft>
        <a:buClrTx/>
        <a:buSzTx/>
        <a:buFontTx/>
        <a:buNone/>
        <a:tabLst/>
        <a:defRPr b="0" baseline="0" cap="none" i="0" spc="0" strike="noStrike" sz="4200" u="none">
          <a:solidFill>
            <a:srgbClr val="858585"/>
          </a:solidFill>
          <a:uFillTx/>
          <a:latin typeface="+mn-lt"/>
          <a:ea typeface="+mn-ea"/>
          <a:cs typeface="+mn-cs"/>
          <a:sym typeface="Marker Felt"/>
        </a:defRPr>
      </a:lvl6pPr>
      <a:lvl7pPr marL="0" marR="0" indent="711200" algn="ctr" defTabSz="643584" rtl="0" latinLnBrk="0">
        <a:lnSpc>
          <a:spcPct val="100000"/>
        </a:lnSpc>
        <a:spcBef>
          <a:spcPts val="0"/>
        </a:spcBef>
        <a:spcAft>
          <a:spcPts val="0"/>
        </a:spcAft>
        <a:buClrTx/>
        <a:buSzTx/>
        <a:buFontTx/>
        <a:buNone/>
        <a:tabLst/>
        <a:defRPr b="0" baseline="0" cap="none" i="0" spc="0" strike="noStrike" sz="4200" u="none">
          <a:solidFill>
            <a:srgbClr val="858585"/>
          </a:solidFill>
          <a:uFillTx/>
          <a:latin typeface="+mn-lt"/>
          <a:ea typeface="+mn-ea"/>
          <a:cs typeface="+mn-cs"/>
          <a:sym typeface="Marker Felt"/>
        </a:defRPr>
      </a:lvl7pPr>
      <a:lvl8pPr marL="0" marR="0" indent="1066800" algn="ctr" defTabSz="643584" rtl="0" latinLnBrk="0">
        <a:lnSpc>
          <a:spcPct val="100000"/>
        </a:lnSpc>
        <a:spcBef>
          <a:spcPts val="0"/>
        </a:spcBef>
        <a:spcAft>
          <a:spcPts val="0"/>
        </a:spcAft>
        <a:buClrTx/>
        <a:buSzTx/>
        <a:buFontTx/>
        <a:buNone/>
        <a:tabLst/>
        <a:defRPr b="0" baseline="0" cap="none" i="0" spc="0" strike="noStrike" sz="4200" u="none">
          <a:solidFill>
            <a:srgbClr val="858585"/>
          </a:solidFill>
          <a:uFillTx/>
          <a:latin typeface="+mn-lt"/>
          <a:ea typeface="+mn-ea"/>
          <a:cs typeface="+mn-cs"/>
          <a:sym typeface="Marker Felt"/>
        </a:defRPr>
      </a:lvl8pPr>
      <a:lvl9pPr marL="0" marR="0" indent="1422400" algn="ctr" defTabSz="643584" rtl="0" latinLnBrk="0">
        <a:lnSpc>
          <a:spcPct val="100000"/>
        </a:lnSpc>
        <a:spcBef>
          <a:spcPts val="0"/>
        </a:spcBef>
        <a:spcAft>
          <a:spcPts val="0"/>
        </a:spcAft>
        <a:buClrTx/>
        <a:buSzTx/>
        <a:buFontTx/>
        <a:buNone/>
        <a:tabLst/>
        <a:defRPr b="0" baseline="0" cap="none" i="0" spc="0" strike="noStrike" sz="4200" u="none">
          <a:solidFill>
            <a:srgbClr val="858585"/>
          </a:solidFill>
          <a:uFillTx/>
          <a:latin typeface="+mn-lt"/>
          <a:ea typeface="+mn-ea"/>
          <a:cs typeface="+mn-cs"/>
          <a:sym typeface="Marker Felt"/>
        </a:defRPr>
      </a:lvl9pPr>
    </p:bodyStyle>
    <p:otherStyle>
      <a:lvl1pPr marL="0" marR="0" indent="0" algn="ctr" defTabSz="643584"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Marker Felt"/>
        </a:defRPr>
      </a:lvl1pPr>
      <a:lvl2pPr marL="0" marR="0" indent="228600" algn="ctr" defTabSz="643584"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Marker Felt"/>
        </a:defRPr>
      </a:lvl2pPr>
      <a:lvl3pPr marL="0" marR="0" indent="457200" algn="ctr" defTabSz="643584"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Marker Felt"/>
        </a:defRPr>
      </a:lvl3pPr>
      <a:lvl4pPr marL="0" marR="0" indent="685800" algn="ctr" defTabSz="643584"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Marker Felt"/>
        </a:defRPr>
      </a:lvl4pPr>
      <a:lvl5pPr marL="0" marR="0" indent="914400" algn="ctr" defTabSz="643584"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Marker Felt"/>
        </a:defRPr>
      </a:lvl5pPr>
      <a:lvl6pPr marL="0" marR="0" indent="1143000" algn="ctr" defTabSz="643584"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Marker Felt"/>
        </a:defRPr>
      </a:lvl6pPr>
      <a:lvl7pPr marL="0" marR="0" indent="1371600" algn="ctr" defTabSz="643584"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Marker Felt"/>
        </a:defRPr>
      </a:lvl7pPr>
      <a:lvl8pPr marL="0" marR="0" indent="1600200" algn="ctr" defTabSz="643584"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Marker Felt"/>
        </a:defRPr>
      </a:lvl8pPr>
      <a:lvl9pPr marL="0" marR="0" indent="1828800" algn="ctr" defTabSz="643584"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Marker Fe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137" name="図形"/>
          <p:cNvSpPr/>
          <p:nvPr/>
        </p:nvSpPr>
        <p:spPr>
          <a:xfrm>
            <a:off x="-1088674" y="-47040"/>
            <a:ext cx="8412645" cy="22882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85" y="0"/>
                </a:moveTo>
                <a:cubicBezTo>
                  <a:pt x="616" y="0"/>
                  <a:pt x="0" y="475"/>
                  <a:pt x="0" y="1069"/>
                </a:cubicBezTo>
                <a:cubicBezTo>
                  <a:pt x="0" y="1490"/>
                  <a:pt x="321" y="1855"/>
                  <a:pt x="782" y="2028"/>
                </a:cubicBezTo>
                <a:lnTo>
                  <a:pt x="782" y="21600"/>
                </a:lnTo>
                <a:lnTo>
                  <a:pt x="1993" y="21600"/>
                </a:lnTo>
                <a:lnTo>
                  <a:pt x="1993" y="2023"/>
                </a:lnTo>
                <a:cubicBezTo>
                  <a:pt x="2454" y="1850"/>
                  <a:pt x="2769" y="1490"/>
                  <a:pt x="2769" y="1069"/>
                </a:cubicBezTo>
                <a:cubicBezTo>
                  <a:pt x="2769" y="481"/>
                  <a:pt x="2155" y="0"/>
                  <a:pt x="1385" y="0"/>
                </a:cubicBezTo>
                <a:close/>
                <a:moveTo>
                  <a:pt x="6999" y="2126"/>
                </a:moveTo>
                <a:cubicBezTo>
                  <a:pt x="4468" y="2126"/>
                  <a:pt x="2565" y="2616"/>
                  <a:pt x="2565" y="2616"/>
                </a:cubicBezTo>
                <a:lnTo>
                  <a:pt x="2565" y="13368"/>
                </a:lnTo>
                <a:cubicBezTo>
                  <a:pt x="2565" y="13368"/>
                  <a:pt x="4468" y="12878"/>
                  <a:pt x="6999" y="12878"/>
                </a:cubicBezTo>
                <a:cubicBezTo>
                  <a:pt x="9530" y="12878"/>
                  <a:pt x="12210" y="14253"/>
                  <a:pt x="14916" y="14253"/>
                </a:cubicBezTo>
                <a:cubicBezTo>
                  <a:pt x="17622" y="14253"/>
                  <a:pt x="21600" y="13368"/>
                  <a:pt x="21600" y="13368"/>
                </a:cubicBezTo>
                <a:lnTo>
                  <a:pt x="21600" y="2616"/>
                </a:lnTo>
                <a:cubicBezTo>
                  <a:pt x="21600" y="2616"/>
                  <a:pt x="17615" y="3501"/>
                  <a:pt x="14916" y="3501"/>
                </a:cubicBezTo>
                <a:cubicBezTo>
                  <a:pt x="12217" y="3501"/>
                  <a:pt x="9530" y="2126"/>
                  <a:pt x="6999" y="2126"/>
                </a:cubicBezTo>
                <a:close/>
              </a:path>
            </a:pathLst>
          </a:custGeom>
          <a:solidFill>
            <a:schemeClr val="accent1">
              <a:hueOff val="-313507"/>
              <a:satOff val="34334"/>
              <a:lumOff val="-8266"/>
              <a:alpha val="62000"/>
            </a:schemeClr>
          </a:solidFill>
          <a:ln w="3175">
            <a:miter lim="400000"/>
          </a:ln>
          <a:extLst>
            <a:ext uri="{C572A759-6A51-4108-AA02-DFA0A04FC94B}">
              <ma14:wrappingTextBoxFlag xmlns:ma14="http://schemas.microsoft.com/office/mac/drawingml/2011/main" val="1"/>
            </a:ext>
          </a:extLst>
        </p:spPr>
        <p:txBody>
          <a:bodyPr lIns="15663" tIns="15663" rIns="15663" bIns="15663" anchor="ctr"/>
          <a:lstStyle>
            <a:lvl1pPr algn="ctr">
              <a:spcBef>
                <a:spcPts val="0"/>
              </a:spcBef>
              <a:defRPr sz="3800">
                <a:solidFill>
                  <a:srgbClr val="FFFFFF"/>
                </a:solidFill>
              </a:defRPr>
            </a:lvl1pPr>
          </a:lstStyle>
          <a:p>
            <a:pPr/>
            <a:r>
              <a:t>　</a:t>
            </a:r>
          </a:p>
        </p:txBody>
      </p:sp>
      <p:sp>
        <p:nvSpPr>
          <p:cNvPr id="138" name="学級だより"/>
          <p:cNvSpPr txBox="1"/>
          <p:nvPr/>
        </p:nvSpPr>
        <p:spPr>
          <a:xfrm rot="109030">
            <a:off x="250744" y="368818"/>
            <a:ext cx="5066386" cy="869526"/>
          </a:xfrm>
          <a:prstGeom prst="rect">
            <a:avLst/>
          </a:prstGeom>
          <a:ln w="3175">
            <a:miter lim="400000"/>
          </a:ln>
          <a:extLst>
            <a:ext uri="{C572A759-6A51-4108-AA02-DFA0A04FC94B}">
              <ma14:wrappingTextBoxFlag xmlns:ma14="http://schemas.microsoft.com/office/mac/drawingml/2011/main" val="1"/>
            </a:ext>
          </a:extLst>
        </p:spPr>
        <p:txBody>
          <a:bodyPr lIns="15663" tIns="15663" rIns="15663" bIns="15663" anchor="ctr">
            <a:spAutoFit/>
          </a:bodyPr>
          <a:lstStyle>
            <a:lvl1pPr>
              <a:defRPr spc="1320" sz="6600">
                <a:solidFill>
                  <a:srgbClr val="FFFFFF"/>
                </a:solidFill>
                <a:latin typeface="凸版文久見出しゴシック エクストラボールド"/>
                <a:ea typeface="凸版文久見出しゴシック エクストラボールド"/>
                <a:cs typeface="凸版文久見出しゴシック エクストラボールド"/>
                <a:sym typeface="凸版文久見出しゴシック エクストラボールド"/>
              </a:defRPr>
            </a:lvl1pPr>
          </a:lstStyle>
          <a:p>
            <a:pPr/>
            <a:r>
              <a:t>学級だより</a:t>
            </a:r>
          </a:p>
        </p:txBody>
      </p:sp>
      <p:sp>
        <p:nvSpPr>
          <p:cNvPr id="139" name="○○市立○○○中学校"/>
          <p:cNvSpPr txBox="1"/>
          <p:nvPr/>
        </p:nvSpPr>
        <p:spPr>
          <a:xfrm>
            <a:off x="5699561" y="445746"/>
            <a:ext cx="1568027" cy="183727"/>
          </a:xfrm>
          <a:prstGeom prst="rect">
            <a:avLst/>
          </a:prstGeom>
          <a:ln w="3175">
            <a:miter lim="400000"/>
          </a:ln>
          <a:extLst>
            <a:ext uri="{C572A759-6A51-4108-AA02-DFA0A04FC94B}">
              <ma14:wrappingTextBoxFlag xmlns:ma14="http://schemas.microsoft.com/office/mac/drawingml/2011/main" val="1"/>
            </a:ext>
          </a:extLst>
        </p:spPr>
        <p:txBody>
          <a:bodyPr wrap="none" lIns="15663" tIns="15663" rIns="15663" bIns="15663" anchor="ctr">
            <a:spAutoFit/>
          </a:bodyPr>
          <a:lstStyle>
            <a:lvl1pPr>
              <a:defRPr b="1" sz="1200">
                <a:solidFill>
                  <a:srgbClr val="FFFFFF"/>
                </a:solidFill>
              </a:defRPr>
            </a:lvl1pPr>
          </a:lstStyle>
          <a:p>
            <a:pPr/>
            <a:r>
              <a:t>○○市立○○○中学校</a:t>
            </a:r>
          </a:p>
        </p:txBody>
      </p:sp>
      <p:sp>
        <p:nvSpPr>
          <p:cNvPr id="140" name="1年1組 担任 xxxxxxx"/>
          <p:cNvSpPr txBox="1"/>
          <p:nvPr/>
        </p:nvSpPr>
        <p:spPr>
          <a:xfrm>
            <a:off x="5699561" y="699017"/>
            <a:ext cx="1569246" cy="209128"/>
          </a:xfrm>
          <a:prstGeom prst="rect">
            <a:avLst/>
          </a:prstGeom>
          <a:ln w="3175">
            <a:miter lim="400000"/>
          </a:ln>
          <a:extLst>
            <a:ext uri="{C572A759-6A51-4108-AA02-DFA0A04FC94B}">
              <ma14:wrappingTextBoxFlag xmlns:ma14="http://schemas.microsoft.com/office/mac/drawingml/2011/main" val="1"/>
            </a:ext>
          </a:extLst>
        </p:spPr>
        <p:txBody>
          <a:bodyPr wrap="none" lIns="15663" tIns="15663" rIns="15663" bIns="15663" anchor="ctr">
            <a:spAutoFit/>
          </a:bodyPr>
          <a:lstStyle>
            <a:lvl1pPr>
              <a:defRPr b="1" sz="1200">
                <a:solidFill>
                  <a:srgbClr val="FFFFFF"/>
                </a:solidFill>
              </a:defRPr>
            </a:lvl1pPr>
          </a:lstStyle>
          <a:p>
            <a:pPr/>
            <a:r>
              <a:t>1年1組 担任 xxxxxxx</a:t>
            </a:r>
          </a:p>
        </p:txBody>
      </p:sp>
      <p:sp>
        <p:nvSpPr>
          <p:cNvPr id="141" name="2024年8月19日発行"/>
          <p:cNvSpPr txBox="1"/>
          <p:nvPr/>
        </p:nvSpPr>
        <p:spPr>
          <a:xfrm>
            <a:off x="5698951" y="977688"/>
            <a:ext cx="1499448" cy="209128"/>
          </a:xfrm>
          <a:prstGeom prst="rect">
            <a:avLst/>
          </a:prstGeom>
          <a:ln w="3175">
            <a:miter lim="400000"/>
          </a:ln>
          <a:extLst>
            <a:ext uri="{C572A759-6A51-4108-AA02-DFA0A04FC94B}">
              <ma14:wrappingTextBoxFlag xmlns:ma14="http://schemas.microsoft.com/office/mac/drawingml/2011/main" val="1"/>
            </a:ext>
          </a:extLst>
        </p:spPr>
        <p:txBody>
          <a:bodyPr wrap="none" lIns="15663" tIns="15663" rIns="15663" bIns="15663" anchor="ctr">
            <a:spAutoFit/>
          </a:bodyPr>
          <a:lstStyle>
            <a:lvl1pPr>
              <a:defRPr b="1" sz="1200">
                <a:solidFill>
                  <a:srgbClr val="FFFFFF"/>
                </a:solidFill>
              </a:defRPr>
            </a:lvl1pPr>
          </a:lstStyle>
          <a:p>
            <a:pPr/>
            <a:r>
              <a:t>2024年8月19日発行</a:t>
            </a:r>
          </a:p>
        </p:txBody>
      </p:sp>
      <p:sp>
        <p:nvSpPr>
          <p:cNvPr id="142" name="VOL. 19"/>
          <p:cNvSpPr txBox="1"/>
          <p:nvPr/>
        </p:nvSpPr>
        <p:spPr>
          <a:xfrm>
            <a:off x="5720011" y="1188565"/>
            <a:ext cx="574532" cy="209128"/>
          </a:xfrm>
          <a:prstGeom prst="rect">
            <a:avLst/>
          </a:prstGeom>
          <a:ln w="3175">
            <a:miter lim="400000"/>
          </a:ln>
          <a:extLst>
            <a:ext uri="{C572A759-6A51-4108-AA02-DFA0A04FC94B}">
              <ma14:wrappingTextBoxFlag xmlns:ma14="http://schemas.microsoft.com/office/mac/drawingml/2011/main" val="1"/>
            </a:ext>
          </a:extLst>
        </p:spPr>
        <p:txBody>
          <a:bodyPr wrap="none" lIns="15663" tIns="15663" rIns="15663" bIns="15663" anchor="ctr">
            <a:spAutoFit/>
          </a:bodyPr>
          <a:lstStyle>
            <a:lvl1pPr>
              <a:defRPr b="1" sz="1200">
                <a:solidFill>
                  <a:srgbClr val="FFFFFF"/>
                </a:solidFill>
              </a:defRPr>
            </a:lvl1pPr>
          </a:lstStyle>
          <a:p>
            <a:pPr/>
            <a:r>
              <a:t>VOL. 19</a:t>
            </a:r>
          </a:p>
        </p:txBody>
      </p:sp>
      <p:sp>
        <p:nvSpPr>
          <p:cNvPr id="143" name="◆ 夏休みが終わり、いよいよ学校生活がスタートします ◆"/>
          <p:cNvSpPr txBox="1"/>
          <p:nvPr/>
        </p:nvSpPr>
        <p:spPr>
          <a:xfrm>
            <a:off x="242241" y="1763533"/>
            <a:ext cx="6817192" cy="285327"/>
          </a:xfrm>
          <a:prstGeom prst="rect">
            <a:avLst/>
          </a:prstGeom>
          <a:ln w="3175">
            <a:miter lim="400000"/>
          </a:ln>
          <a:extLst>
            <a:ext uri="{C572A759-6A51-4108-AA02-DFA0A04FC94B}">
              <ma14:wrappingTextBoxFlag xmlns:ma14="http://schemas.microsoft.com/office/mac/drawingml/2011/main" val="1"/>
            </a:ext>
          </a:extLst>
        </p:spPr>
        <p:txBody>
          <a:bodyPr wrap="none" lIns="15663" tIns="15663" rIns="15663" bIns="15663" anchor="ctr">
            <a:spAutoFit/>
          </a:bodyPr>
          <a:lstStyle>
            <a:lvl1pPr defTabSz="1901001">
              <a:lnSpc>
                <a:spcPct val="90000"/>
              </a:lnSpc>
              <a:spcBef>
                <a:spcPts val="3500"/>
              </a:spcBef>
              <a:defRPr sz="2000">
                <a:solidFill>
                  <a:srgbClr val="000000"/>
                </a:solidFill>
                <a:latin typeface="ヒラギノ角ゴ ProN W6"/>
                <a:ea typeface="ヒラギノ角ゴ ProN W6"/>
                <a:cs typeface="ヒラギノ角ゴ ProN W6"/>
                <a:sym typeface="ヒラギノ角ゴ ProN W6"/>
              </a:defRPr>
            </a:lvl1pPr>
          </a:lstStyle>
          <a:p>
            <a:pPr/>
            <a:r>
              <a:t>◆ 夏休みが終わり、いよいよ学校生活がスタートします ◆</a:t>
            </a:r>
          </a:p>
        </p:txBody>
      </p:sp>
      <p:sp>
        <p:nvSpPr>
          <p:cNvPr id="144" name="夏休みが終わり、皆さんと再び教室で過ごす日々が始まりました。まずは、夏休みの思い出を振り返りましょう。皆さんは家族や友達と楽しい時間を過ごしたことでしょう。旅行に行ったり、プールで遊んだり、部活動に打ち込んだりして、さまざまな経験を積んだことと思います。これらの経験は、皆さんの成長にとても大切なものでした。家族や友達との絆を深め、新しいことに挑戦する勇気を持つことができたのではないでしょうか。夏休みの出来事を友達や先生に話してみてください。きっと、たくさんの共通点や新しい発見があるはずです。"/>
          <p:cNvSpPr txBox="1"/>
          <p:nvPr/>
        </p:nvSpPr>
        <p:spPr>
          <a:xfrm>
            <a:off x="444483" y="2256774"/>
            <a:ext cx="6601779" cy="1250527"/>
          </a:xfrm>
          <a:prstGeom prst="rect">
            <a:avLst/>
          </a:prstGeom>
          <a:ln w="3175">
            <a:miter lim="400000"/>
          </a:ln>
          <a:extLst>
            <a:ext uri="{C572A759-6A51-4108-AA02-DFA0A04FC94B}">
              <ma14:wrappingTextBoxFlag xmlns:ma14="http://schemas.microsoft.com/office/mac/drawingml/2011/main" val="1"/>
            </a:ext>
          </a:extLst>
        </p:spPr>
        <p:txBody>
          <a:bodyPr lIns="15663" tIns="15663" rIns="15663" bIns="15663" anchor="ctr">
            <a:spAutoFit/>
          </a:bodyPr>
          <a:lstStyle>
            <a:lvl1pPr defTabSz="1901001">
              <a:lnSpc>
                <a:spcPct val="90000"/>
              </a:lnSpc>
              <a:spcBef>
                <a:spcPts val="3500"/>
              </a:spcBef>
              <a:defRPr sz="1200">
                <a:solidFill>
                  <a:srgbClr val="000000"/>
                </a:solidFill>
                <a:latin typeface="ヒラギノ角ゴ ProN W3"/>
                <a:ea typeface="ヒラギノ角ゴ ProN W3"/>
                <a:cs typeface="ヒラギノ角ゴ ProN W3"/>
                <a:sym typeface="ヒラギノ角ゴ ProN W3"/>
              </a:defRPr>
            </a:lvl1pPr>
          </a:lstStyle>
          <a:p>
            <a:pPr/>
            <a:r>
              <a:t>　夏休みが終わり、皆さんと再び教室で過ごす日々が始まりました。まずは、夏休みの思い出を振り返りましょう。皆さんは家族や友達と楽しい時間を過ごしたことでしょう。旅行に行ったり、プールで遊んだり、部活動に打ち込んだりして、さまざまな経験を積んだことと思います。これらの経験は、皆さんの成長にとても大切なものでした。家族や友達との絆を深め、新しいことに挑戦する勇気を持つことができたのではないでしょうか。夏休みの出来事を友達や先生に話してみてください。きっと、たくさんの共通点や新しい発見があるはずです。</a:t>
            </a:r>
          </a:p>
        </p:txBody>
      </p:sp>
      <p:graphicFrame>
        <p:nvGraphicFramePr>
          <p:cNvPr id="145" name="表1"/>
          <p:cNvGraphicFramePr/>
          <p:nvPr/>
        </p:nvGraphicFramePr>
        <p:xfrm>
          <a:off x="444483" y="4270215"/>
          <a:ext cx="6604955" cy="193841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782323"/>
                <a:gridCol w="2692192"/>
                <a:gridCol w="696921"/>
                <a:gridCol w="2430340"/>
              </a:tblGrid>
              <a:tr h="276462">
                <a:tc>
                  <a:txBody>
                    <a:bodyPr/>
                    <a:lstStyle/>
                    <a:p>
                      <a:pPr>
                        <a:defRPr>
                          <a:solidFill>
                            <a:srgbClr val="000000"/>
                          </a:solidFill>
                        </a:defRPr>
                      </a:pPr>
                      <a:r>
                        <a:rPr sz="1200"/>
                        <a:t>19 (月)</a:t>
                      </a:r>
                    </a:p>
                  </a:txBody>
                  <a:tcPr marL="50800" marR="50800" marT="50800" marB="50800" anchor="ctr" anchorCtr="0" horzOverflow="overflow">
                    <a:lnL w="25400">
                      <a:solidFill>
                        <a:srgbClr val="5A554C"/>
                      </a:solidFill>
                      <a:miter lim="400000"/>
                    </a:lnL>
                    <a:lnR w="25400">
                      <a:solidFill>
                        <a:srgbClr val="5A554C"/>
                      </a:solidFill>
                      <a:miter lim="400000"/>
                    </a:lnR>
                    <a:lnT w="25400">
                      <a:solidFill>
                        <a:srgbClr val="5A554C"/>
                      </a:solidFill>
                      <a:miter lim="400000"/>
                    </a:lnT>
                    <a:lnB w="25400">
                      <a:solidFill>
                        <a:srgbClr val="5A554C"/>
                      </a:solidFill>
                      <a:miter lim="400000"/>
                    </a:lnB>
                  </a:tcPr>
                </a:tc>
                <a:tc>
                  <a:txBody>
                    <a:bodyPr/>
                    <a:lstStyle/>
                    <a:p>
                      <a:pPr algn="l">
                        <a:defRPr>
                          <a:solidFill>
                            <a:srgbClr val="000000"/>
                          </a:solidFill>
                        </a:defRPr>
                      </a:pPr>
                      <a:r>
                        <a:rPr sz="1200"/>
                        <a:t>全校集会・夏休み図書返却 (〜23日)</a:t>
                      </a:r>
                    </a:p>
                  </a:txBody>
                  <a:tcPr marL="50800" marR="50800" marT="50800" marB="50800" anchor="ctr" anchorCtr="0" horzOverflow="overflow">
                    <a:lnL w="25400">
                      <a:solidFill>
                        <a:srgbClr val="5A554C"/>
                      </a:solidFill>
                      <a:miter lim="400000"/>
                    </a:lnL>
                    <a:lnR w="25400">
                      <a:solidFill>
                        <a:srgbClr val="5A554C"/>
                      </a:solidFill>
                      <a:miter lim="400000"/>
                    </a:lnR>
                    <a:lnT w="25400">
                      <a:solidFill>
                        <a:srgbClr val="5A554C"/>
                      </a:solidFill>
                      <a:miter lim="400000"/>
                    </a:lnT>
                    <a:lnB w="25400">
                      <a:solidFill>
                        <a:srgbClr val="5A554C"/>
                      </a:solidFill>
                      <a:miter lim="400000"/>
                    </a:lnB>
                  </a:tcPr>
                </a:tc>
                <a:tc>
                  <a:txBody>
                    <a:bodyPr/>
                    <a:lstStyle/>
                    <a:p>
                      <a:pPr>
                        <a:defRPr>
                          <a:solidFill>
                            <a:srgbClr val="000000"/>
                          </a:solidFill>
                        </a:defRPr>
                      </a:pPr>
                      <a:r>
                        <a:rPr sz="1200"/>
                        <a:t>26 (月)</a:t>
                      </a:r>
                    </a:p>
                  </a:txBody>
                  <a:tcPr marL="50800" marR="50800" marT="50800" marB="50800" anchor="ctr" anchorCtr="0" horzOverflow="overflow">
                    <a:lnL w="25400">
                      <a:solidFill>
                        <a:srgbClr val="5A554C"/>
                      </a:solidFill>
                      <a:miter lim="400000"/>
                    </a:lnL>
                    <a:lnR w="25400">
                      <a:solidFill>
                        <a:srgbClr val="5A554C"/>
                      </a:solidFill>
                      <a:miter lim="400000"/>
                    </a:lnR>
                    <a:lnT w="25400">
                      <a:solidFill>
                        <a:srgbClr val="5A554C"/>
                      </a:solidFill>
                      <a:miter lim="400000"/>
                    </a:lnT>
                    <a:lnB w="25400">
                      <a:solidFill>
                        <a:srgbClr val="5A554C"/>
                      </a:solidFill>
                      <a:miter lim="400000"/>
                    </a:lnB>
                  </a:tcPr>
                </a:tc>
                <a:tc>
                  <a:txBody>
                    <a:bodyPr/>
                    <a:lstStyle/>
                    <a:p>
                      <a:pPr algn="l">
                        <a:defRPr sz="3800">
                          <a:solidFill>
                            <a:srgbClr val="000000"/>
                          </a:solidFill>
                        </a:defRPr>
                      </a:pPr>
                    </a:p>
                  </a:txBody>
                  <a:tcPr marL="50800" marR="50800" marT="50800" marB="50800" anchor="ctr" anchorCtr="0" horzOverflow="overflow">
                    <a:lnL w="25400">
                      <a:solidFill>
                        <a:srgbClr val="5A554C"/>
                      </a:solidFill>
                      <a:miter lim="400000"/>
                    </a:lnL>
                    <a:lnR w="25400">
                      <a:solidFill>
                        <a:srgbClr val="5A554C"/>
                      </a:solidFill>
                      <a:miter lim="400000"/>
                    </a:lnR>
                    <a:lnT w="25400">
                      <a:solidFill>
                        <a:srgbClr val="5A554C"/>
                      </a:solidFill>
                      <a:miter lim="400000"/>
                    </a:lnT>
                    <a:lnB w="25400">
                      <a:solidFill>
                        <a:srgbClr val="5A554C"/>
                      </a:solidFill>
                      <a:miter lim="400000"/>
                    </a:lnB>
                  </a:tcPr>
                </a:tc>
              </a:tr>
              <a:tr h="276462">
                <a:tc>
                  <a:txBody>
                    <a:bodyPr/>
                    <a:lstStyle/>
                    <a:p>
                      <a:pPr>
                        <a:defRPr>
                          <a:solidFill>
                            <a:srgbClr val="000000"/>
                          </a:solidFill>
                        </a:defRPr>
                      </a:pPr>
                      <a:r>
                        <a:rPr sz="1200"/>
                        <a:t>20 (火)</a:t>
                      </a:r>
                    </a:p>
                  </a:txBody>
                  <a:tcPr marL="50800" marR="50800" marT="50800" marB="50800" anchor="ctr" anchorCtr="0" horzOverflow="overflow">
                    <a:lnL w="25400">
                      <a:solidFill>
                        <a:srgbClr val="5A554C"/>
                      </a:solidFill>
                      <a:miter lim="400000"/>
                    </a:lnL>
                    <a:lnR w="25400">
                      <a:solidFill>
                        <a:srgbClr val="5A554C"/>
                      </a:solidFill>
                      <a:miter lim="400000"/>
                    </a:lnR>
                    <a:lnT w="25400">
                      <a:solidFill>
                        <a:srgbClr val="5A554C"/>
                      </a:solidFill>
                      <a:miter lim="400000"/>
                    </a:lnT>
                    <a:lnB w="25400">
                      <a:solidFill>
                        <a:srgbClr val="5A554C"/>
                      </a:solidFill>
                      <a:miter lim="400000"/>
                    </a:lnB>
                  </a:tcPr>
                </a:tc>
                <a:tc>
                  <a:txBody>
                    <a:bodyPr/>
                    <a:lstStyle/>
                    <a:p>
                      <a:pPr algn="l">
                        <a:defRPr sz="1200">
                          <a:solidFill>
                            <a:srgbClr val="000000"/>
                          </a:solidFill>
                        </a:defRPr>
                      </a:pPr>
                    </a:p>
                  </a:txBody>
                  <a:tcPr marL="50800" marR="50800" marT="50800" marB="50800" anchor="ctr" anchorCtr="0" horzOverflow="overflow">
                    <a:lnL w="25400">
                      <a:solidFill>
                        <a:srgbClr val="5A554C"/>
                      </a:solidFill>
                      <a:miter lim="400000"/>
                    </a:lnL>
                    <a:lnR w="25400">
                      <a:solidFill>
                        <a:srgbClr val="5A554C"/>
                      </a:solidFill>
                      <a:miter lim="400000"/>
                    </a:lnR>
                    <a:lnT w="25400">
                      <a:solidFill>
                        <a:srgbClr val="5A554C"/>
                      </a:solidFill>
                      <a:miter lim="400000"/>
                    </a:lnT>
                    <a:lnB w="25400">
                      <a:solidFill>
                        <a:srgbClr val="5A554C"/>
                      </a:solidFill>
                      <a:miter lim="400000"/>
                    </a:lnB>
                  </a:tcPr>
                </a:tc>
                <a:tc>
                  <a:txBody>
                    <a:bodyPr/>
                    <a:lstStyle/>
                    <a:p>
                      <a:pPr>
                        <a:defRPr>
                          <a:solidFill>
                            <a:srgbClr val="000000"/>
                          </a:solidFill>
                        </a:defRPr>
                      </a:pPr>
                      <a:r>
                        <a:rPr sz="1200"/>
                        <a:t>27 (火)</a:t>
                      </a:r>
                    </a:p>
                  </a:txBody>
                  <a:tcPr marL="50800" marR="50800" marT="50800" marB="50800" anchor="ctr" anchorCtr="0" horzOverflow="overflow">
                    <a:lnL w="25400">
                      <a:solidFill>
                        <a:srgbClr val="5A554C"/>
                      </a:solidFill>
                      <a:miter lim="400000"/>
                    </a:lnL>
                    <a:lnR w="25400">
                      <a:solidFill>
                        <a:srgbClr val="5A554C"/>
                      </a:solidFill>
                      <a:miter lim="400000"/>
                    </a:lnR>
                    <a:lnT w="25400">
                      <a:solidFill>
                        <a:srgbClr val="5A554C"/>
                      </a:solidFill>
                      <a:miter lim="400000"/>
                    </a:lnT>
                    <a:lnB w="25400">
                      <a:solidFill>
                        <a:srgbClr val="5A554C"/>
                      </a:solidFill>
                      <a:miter lim="400000"/>
                    </a:lnB>
                  </a:tcPr>
                </a:tc>
                <a:tc>
                  <a:txBody>
                    <a:bodyPr/>
                    <a:lstStyle/>
                    <a:p>
                      <a:pPr algn="l">
                        <a:defRPr sz="1200">
                          <a:solidFill>
                            <a:srgbClr val="000000"/>
                          </a:solidFill>
                        </a:defRPr>
                      </a:pPr>
                    </a:p>
                  </a:txBody>
                  <a:tcPr marL="50800" marR="50800" marT="50800" marB="50800" anchor="ctr" anchorCtr="0" horzOverflow="overflow">
                    <a:lnL w="25400">
                      <a:solidFill>
                        <a:srgbClr val="5A554C"/>
                      </a:solidFill>
                      <a:miter lim="400000"/>
                    </a:lnL>
                    <a:lnR w="25400">
                      <a:solidFill>
                        <a:srgbClr val="5A554C"/>
                      </a:solidFill>
                      <a:miter lim="400000"/>
                    </a:lnR>
                    <a:lnT w="25400">
                      <a:solidFill>
                        <a:srgbClr val="5A554C"/>
                      </a:solidFill>
                      <a:miter lim="400000"/>
                    </a:lnT>
                    <a:lnB w="25400">
                      <a:solidFill>
                        <a:srgbClr val="5A554C"/>
                      </a:solidFill>
                      <a:miter lim="400000"/>
                    </a:lnB>
                  </a:tcPr>
                </a:tc>
              </a:tr>
              <a:tr h="276462">
                <a:tc>
                  <a:txBody>
                    <a:bodyPr/>
                    <a:lstStyle/>
                    <a:p>
                      <a:pPr>
                        <a:defRPr>
                          <a:solidFill>
                            <a:srgbClr val="000000"/>
                          </a:solidFill>
                        </a:defRPr>
                      </a:pPr>
                      <a:r>
                        <a:rPr sz="1200"/>
                        <a:t>21 (水)</a:t>
                      </a:r>
                    </a:p>
                  </a:txBody>
                  <a:tcPr marL="50800" marR="50800" marT="50800" marB="50800" anchor="ctr" anchorCtr="0" horzOverflow="overflow">
                    <a:lnL w="25400">
                      <a:solidFill>
                        <a:srgbClr val="5A554C"/>
                      </a:solidFill>
                      <a:miter lim="400000"/>
                    </a:lnL>
                    <a:lnR w="25400">
                      <a:solidFill>
                        <a:srgbClr val="5A554C"/>
                      </a:solidFill>
                      <a:miter lim="400000"/>
                    </a:lnR>
                    <a:lnT w="25400">
                      <a:solidFill>
                        <a:srgbClr val="5A554C"/>
                      </a:solidFill>
                      <a:miter lim="400000"/>
                    </a:lnT>
                    <a:lnB w="25400">
                      <a:solidFill>
                        <a:srgbClr val="5A554C"/>
                      </a:solidFill>
                      <a:miter lim="400000"/>
                    </a:lnB>
                  </a:tcPr>
                </a:tc>
                <a:tc>
                  <a:txBody>
                    <a:bodyPr/>
                    <a:lstStyle/>
                    <a:p>
                      <a:pPr algn="l">
                        <a:defRPr sz="1200">
                          <a:solidFill>
                            <a:srgbClr val="000000"/>
                          </a:solidFill>
                        </a:defRPr>
                      </a:pPr>
                    </a:p>
                  </a:txBody>
                  <a:tcPr marL="50800" marR="50800" marT="50800" marB="50800" anchor="ctr" anchorCtr="0" horzOverflow="overflow">
                    <a:lnL w="25400">
                      <a:solidFill>
                        <a:srgbClr val="5A554C"/>
                      </a:solidFill>
                      <a:miter lim="400000"/>
                    </a:lnL>
                    <a:lnR w="25400">
                      <a:solidFill>
                        <a:srgbClr val="5A554C"/>
                      </a:solidFill>
                      <a:miter lim="400000"/>
                    </a:lnR>
                    <a:lnT w="25400">
                      <a:solidFill>
                        <a:srgbClr val="5A554C"/>
                      </a:solidFill>
                      <a:miter lim="400000"/>
                    </a:lnT>
                    <a:lnB w="25400">
                      <a:solidFill>
                        <a:srgbClr val="5A554C"/>
                      </a:solidFill>
                      <a:miter lim="400000"/>
                    </a:lnB>
                  </a:tcPr>
                </a:tc>
                <a:tc>
                  <a:txBody>
                    <a:bodyPr/>
                    <a:lstStyle/>
                    <a:p>
                      <a:pPr>
                        <a:defRPr>
                          <a:solidFill>
                            <a:srgbClr val="000000"/>
                          </a:solidFill>
                        </a:defRPr>
                      </a:pPr>
                      <a:r>
                        <a:rPr sz="1200"/>
                        <a:t>28 (水)</a:t>
                      </a:r>
                    </a:p>
                  </a:txBody>
                  <a:tcPr marL="50800" marR="50800" marT="50800" marB="50800" anchor="ctr" anchorCtr="0" horzOverflow="overflow">
                    <a:lnL w="25400">
                      <a:solidFill>
                        <a:srgbClr val="5A554C"/>
                      </a:solidFill>
                      <a:miter lim="400000"/>
                    </a:lnL>
                    <a:lnR w="25400">
                      <a:solidFill>
                        <a:srgbClr val="5A554C"/>
                      </a:solidFill>
                      <a:miter lim="400000"/>
                    </a:lnR>
                    <a:lnT w="25400">
                      <a:solidFill>
                        <a:srgbClr val="5A554C"/>
                      </a:solidFill>
                      <a:miter lim="400000"/>
                    </a:lnT>
                    <a:lnB w="25400">
                      <a:solidFill>
                        <a:srgbClr val="5A554C"/>
                      </a:solidFill>
                      <a:miter lim="400000"/>
                    </a:lnB>
                  </a:tcPr>
                </a:tc>
                <a:tc>
                  <a:txBody>
                    <a:bodyPr/>
                    <a:lstStyle/>
                    <a:p>
                      <a:pPr algn="l">
                        <a:defRPr>
                          <a:solidFill>
                            <a:srgbClr val="000000"/>
                          </a:solidFill>
                        </a:defRPr>
                      </a:pPr>
                      <a:r>
                        <a:rPr sz="1200"/>
                        <a:t>生徒会</a:t>
                      </a:r>
                    </a:p>
                  </a:txBody>
                  <a:tcPr marL="50800" marR="50800" marT="50800" marB="50800" anchor="ctr" anchorCtr="0" horzOverflow="overflow">
                    <a:lnL w="25400">
                      <a:solidFill>
                        <a:srgbClr val="5A554C"/>
                      </a:solidFill>
                      <a:miter lim="400000"/>
                    </a:lnL>
                    <a:lnR w="25400">
                      <a:solidFill>
                        <a:srgbClr val="5A554C"/>
                      </a:solidFill>
                      <a:miter lim="400000"/>
                    </a:lnR>
                    <a:lnT w="25400">
                      <a:solidFill>
                        <a:srgbClr val="5A554C"/>
                      </a:solidFill>
                      <a:miter lim="400000"/>
                    </a:lnT>
                    <a:lnB w="25400">
                      <a:solidFill>
                        <a:srgbClr val="5A554C"/>
                      </a:solidFill>
                      <a:miter lim="400000"/>
                    </a:lnB>
                  </a:tcPr>
                </a:tc>
              </a:tr>
              <a:tr h="276462">
                <a:tc>
                  <a:txBody>
                    <a:bodyPr/>
                    <a:lstStyle/>
                    <a:p>
                      <a:pPr>
                        <a:defRPr>
                          <a:solidFill>
                            <a:srgbClr val="000000"/>
                          </a:solidFill>
                        </a:defRPr>
                      </a:pPr>
                      <a:r>
                        <a:rPr sz="1200"/>
                        <a:t>22 (木)</a:t>
                      </a:r>
                    </a:p>
                  </a:txBody>
                  <a:tcPr marL="50800" marR="50800" marT="50800" marB="50800" anchor="ctr" anchorCtr="0" horzOverflow="overflow">
                    <a:lnL w="25400">
                      <a:solidFill>
                        <a:srgbClr val="5A554C"/>
                      </a:solidFill>
                      <a:miter lim="400000"/>
                    </a:lnL>
                    <a:lnR w="25400">
                      <a:solidFill>
                        <a:srgbClr val="5A554C"/>
                      </a:solidFill>
                      <a:miter lim="400000"/>
                    </a:lnR>
                    <a:lnT w="25400">
                      <a:solidFill>
                        <a:srgbClr val="5A554C"/>
                      </a:solidFill>
                      <a:miter lim="400000"/>
                    </a:lnT>
                    <a:lnB w="25400">
                      <a:solidFill>
                        <a:srgbClr val="5A554C"/>
                      </a:solidFill>
                      <a:miter lim="400000"/>
                    </a:lnB>
                  </a:tcPr>
                </a:tc>
                <a:tc>
                  <a:txBody>
                    <a:bodyPr/>
                    <a:lstStyle/>
                    <a:p>
                      <a:pPr algn="l">
                        <a:defRPr>
                          <a:solidFill>
                            <a:srgbClr val="000000"/>
                          </a:solidFill>
                        </a:defRPr>
                      </a:pPr>
                      <a:r>
                        <a:rPr sz="1200"/>
                        <a:t>生徒会</a:t>
                      </a:r>
                    </a:p>
                  </a:txBody>
                  <a:tcPr marL="50800" marR="50800" marT="50800" marB="50800" anchor="ctr" anchorCtr="0" horzOverflow="overflow">
                    <a:lnL w="25400">
                      <a:solidFill>
                        <a:srgbClr val="5A554C"/>
                      </a:solidFill>
                      <a:miter lim="400000"/>
                    </a:lnL>
                    <a:lnR w="25400">
                      <a:solidFill>
                        <a:srgbClr val="5A554C"/>
                      </a:solidFill>
                      <a:miter lim="400000"/>
                    </a:lnR>
                    <a:lnT w="25400">
                      <a:solidFill>
                        <a:srgbClr val="5A554C"/>
                      </a:solidFill>
                      <a:miter lim="400000"/>
                    </a:lnT>
                    <a:lnB w="25400">
                      <a:solidFill>
                        <a:srgbClr val="5A554C"/>
                      </a:solidFill>
                      <a:miter lim="400000"/>
                    </a:lnB>
                  </a:tcPr>
                </a:tc>
                <a:tc>
                  <a:txBody>
                    <a:bodyPr/>
                    <a:lstStyle/>
                    <a:p>
                      <a:pPr>
                        <a:defRPr>
                          <a:solidFill>
                            <a:srgbClr val="000000"/>
                          </a:solidFill>
                        </a:defRPr>
                      </a:pPr>
                      <a:r>
                        <a:rPr sz="1200"/>
                        <a:t>29 (木)</a:t>
                      </a:r>
                    </a:p>
                  </a:txBody>
                  <a:tcPr marL="50800" marR="50800" marT="50800" marB="50800" anchor="ctr" anchorCtr="0" horzOverflow="overflow">
                    <a:lnL w="25400">
                      <a:solidFill>
                        <a:srgbClr val="5A554C"/>
                      </a:solidFill>
                      <a:miter lim="400000"/>
                    </a:lnL>
                    <a:lnR w="25400">
                      <a:solidFill>
                        <a:srgbClr val="5A554C"/>
                      </a:solidFill>
                      <a:miter lim="400000"/>
                    </a:lnR>
                    <a:lnT w="25400">
                      <a:solidFill>
                        <a:srgbClr val="5A554C"/>
                      </a:solidFill>
                      <a:miter lim="400000"/>
                    </a:lnT>
                    <a:lnB w="25400">
                      <a:solidFill>
                        <a:srgbClr val="5A554C"/>
                      </a:solidFill>
                      <a:miter lim="400000"/>
                    </a:lnB>
                  </a:tcPr>
                </a:tc>
                <a:tc>
                  <a:txBody>
                    <a:bodyPr/>
                    <a:lstStyle/>
                    <a:p>
                      <a:pPr algn="l">
                        <a:defRPr>
                          <a:solidFill>
                            <a:srgbClr val="000000"/>
                          </a:solidFill>
                        </a:defRPr>
                      </a:pPr>
                      <a:r>
                        <a:rPr sz="1200"/>
                        <a:t>前期末考査 ３日前</a:t>
                      </a:r>
                    </a:p>
                  </a:txBody>
                  <a:tcPr marL="50800" marR="50800" marT="50800" marB="50800" anchor="ctr" anchorCtr="0" horzOverflow="overflow">
                    <a:lnL w="25400">
                      <a:solidFill>
                        <a:srgbClr val="5A554C"/>
                      </a:solidFill>
                      <a:miter lim="400000"/>
                    </a:lnL>
                    <a:lnR w="25400">
                      <a:solidFill>
                        <a:srgbClr val="5A554C"/>
                      </a:solidFill>
                      <a:miter lim="400000"/>
                    </a:lnR>
                    <a:lnT w="25400">
                      <a:solidFill>
                        <a:srgbClr val="5A554C"/>
                      </a:solidFill>
                      <a:miter lim="400000"/>
                    </a:lnT>
                    <a:lnB w="25400">
                      <a:solidFill>
                        <a:srgbClr val="5A554C"/>
                      </a:solidFill>
                      <a:miter lim="400000"/>
                    </a:lnB>
                  </a:tcPr>
                </a:tc>
              </a:tr>
              <a:tr h="276462">
                <a:tc>
                  <a:txBody>
                    <a:bodyPr/>
                    <a:lstStyle/>
                    <a:p>
                      <a:pPr>
                        <a:defRPr>
                          <a:solidFill>
                            <a:srgbClr val="000000"/>
                          </a:solidFill>
                        </a:defRPr>
                      </a:pPr>
                      <a:r>
                        <a:rPr sz="1200"/>
                        <a:t>23 (金)</a:t>
                      </a:r>
                    </a:p>
                  </a:txBody>
                  <a:tcPr marL="50800" marR="50800" marT="50800" marB="50800" anchor="ctr" anchorCtr="0" horzOverflow="overflow">
                    <a:lnL w="25400">
                      <a:solidFill>
                        <a:srgbClr val="5A554C"/>
                      </a:solidFill>
                      <a:miter lim="400000"/>
                    </a:lnL>
                    <a:lnR w="25400">
                      <a:solidFill>
                        <a:srgbClr val="5A554C"/>
                      </a:solidFill>
                      <a:miter lim="400000"/>
                    </a:lnR>
                    <a:lnT w="25400">
                      <a:solidFill>
                        <a:srgbClr val="5A554C"/>
                      </a:solidFill>
                      <a:miter lim="400000"/>
                    </a:lnT>
                    <a:lnB w="25400">
                      <a:solidFill>
                        <a:srgbClr val="5A554C"/>
                      </a:solidFill>
                      <a:miter lim="400000"/>
                    </a:lnB>
                  </a:tcPr>
                </a:tc>
                <a:tc>
                  <a:txBody>
                    <a:bodyPr/>
                    <a:lstStyle/>
                    <a:p>
                      <a:pPr algn="l">
                        <a:defRPr>
                          <a:solidFill>
                            <a:srgbClr val="000000"/>
                          </a:solidFill>
                        </a:defRPr>
                      </a:pPr>
                      <a:r>
                        <a:rPr sz="1200"/>
                        <a:t>第 1 回 選挙管理委員会</a:t>
                      </a:r>
                    </a:p>
                  </a:txBody>
                  <a:tcPr marL="50800" marR="50800" marT="50800" marB="50800" anchor="ctr" anchorCtr="0" horzOverflow="overflow">
                    <a:lnL w="25400">
                      <a:solidFill>
                        <a:srgbClr val="5A554C"/>
                      </a:solidFill>
                      <a:miter lim="400000"/>
                    </a:lnL>
                    <a:lnR w="25400">
                      <a:solidFill>
                        <a:srgbClr val="5A554C"/>
                      </a:solidFill>
                      <a:miter lim="400000"/>
                    </a:lnR>
                    <a:lnT w="25400">
                      <a:solidFill>
                        <a:srgbClr val="5A554C"/>
                      </a:solidFill>
                      <a:miter lim="400000"/>
                    </a:lnT>
                    <a:lnB w="25400">
                      <a:solidFill>
                        <a:srgbClr val="5A554C"/>
                      </a:solidFill>
                      <a:miter lim="400000"/>
                    </a:lnB>
                  </a:tcPr>
                </a:tc>
                <a:tc>
                  <a:txBody>
                    <a:bodyPr/>
                    <a:lstStyle/>
                    <a:p>
                      <a:pPr>
                        <a:defRPr>
                          <a:solidFill>
                            <a:srgbClr val="000000"/>
                          </a:solidFill>
                        </a:defRPr>
                      </a:pPr>
                      <a:r>
                        <a:rPr sz="1200"/>
                        <a:t>30 (金)</a:t>
                      </a:r>
                    </a:p>
                  </a:txBody>
                  <a:tcPr marL="50800" marR="50800" marT="50800" marB="50800" anchor="ctr" anchorCtr="0" horzOverflow="overflow">
                    <a:lnL w="25400">
                      <a:solidFill>
                        <a:srgbClr val="5A554C"/>
                      </a:solidFill>
                      <a:miter lim="400000"/>
                    </a:lnL>
                    <a:lnR w="25400">
                      <a:solidFill>
                        <a:srgbClr val="5A554C"/>
                      </a:solidFill>
                      <a:miter lim="400000"/>
                    </a:lnR>
                    <a:lnT w="25400">
                      <a:solidFill>
                        <a:srgbClr val="5A554C"/>
                      </a:solidFill>
                      <a:miter lim="400000"/>
                    </a:lnT>
                    <a:lnB w="25400">
                      <a:solidFill>
                        <a:srgbClr val="5A554C"/>
                      </a:solidFill>
                      <a:miter lim="400000"/>
                    </a:lnB>
                  </a:tcPr>
                </a:tc>
                <a:tc>
                  <a:txBody>
                    <a:bodyPr/>
                    <a:lstStyle/>
                    <a:p>
                      <a:pPr algn="l">
                        <a:defRPr>
                          <a:solidFill>
                            <a:srgbClr val="000000"/>
                          </a:solidFill>
                        </a:defRPr>
                      </a:pPr>
                      <a:r>
                        <a:rPr sz="1200"/>
                        <a:t>前期末考査 ２日前</a:t>
                      </a:r>
                    </a:p>
                  </a:txBody>
                  <a:tcPr marL="50800" marR="50800" marT="50800" marB="50800" anchor="ctr" anchorCtr="0" horzOverflow="overflow">
                    <a:lnL w="25400">
                      <a:solidFill>
                        <a:srgbClr val="5A554C"/>
                      </a:solidFill>
                      <a:miter lim="400000"/>
                    </a:lnL>
                    <a:lnR w="25400">
                      <a:solidFill>
                        <a:srgbClr val="5A554C"/>
                      </a:solidFill>
                      <a:miter lim="400000"/>
                    </a:lnR>
                    <a:lnT w="25400">
                      <a:solidFill>
                        <a:srgbClr val="5A554C"/>
                      </a:solidFill>
                      <a:miter lim="400000"/>
                    </a:lnT>
                    <a:lnB w="25400">
                      <a:solidFill>
                        <a:srgbClr val="5A554C"/>
                      </a:solidFill>
                      <a:miter lim="400000"/>
                    </a:lnB>
                  </a:tcPr>
                </a:tc>
              </a:tr>
              <a:tr h="276462">
                <a:tc>
                  <a:txBody>
                    <a:bodyPr/>
                    <a:lstStyle/>
                    <a:p>
                      <a:pPr>
                        <a:defRPr>
                          <a:solidFill>
                            <a:srgbClr val="000000"/>
                          </a:solidFill>
                        </a:defRPr>
                      </a:pPr>
                      <a:r>
                        <a:rPr sz="1200"/>
                        <a:t>24 (土)</a:t>
                      </a:r>
                    </a:p>
                  </a:txBody>
                  <a:tcPr marL="50800" marR="50800" marT="50800" marB="50800" anchor="ctr" anchorCtr="0" horzOverflow="overflow">
                    <a:lnL w="25400">
                      <a:solidFill>
                        <a:srgbClr val="5A554C"/>
                      </a:solidFill>
                      <a:miter lim="400000"/>
                    </a:lnL>
                    <a:lnR w="25400">
                      <a:solidFill>
                        <a:srgbClr val="5A554C"/>
                      </a:solidFill>
                      <a:miter lim="400000"/>
                    </a:lnR>
                    <a:lnT w="25400">
                      <a:solidFill>
                        <a:srgbClr val="5A554C"/>
                      </a:solidFill>
                      <a:miter lim="400000"/>
                    </a:lnT>
                    <a:lnB w="25400">
                      <a:solidFill>
                        <a:srgbClr val="5A554C"/>
                      </a:solidFill>
                      <a:miter lim="400000"/>
                    </a:lnB>
                  </a:tcPr>
                </a:tc>
                <a:tc>
                  <a:txBody>
                    <a:bodyPr/>
                    <a:lstStyle/>
                    <a:p>
                      <a:pPr algn="l">
                        <a:defRPr sz="3800">
                          <a:solidFill>
                            <a:srgbClr val="000000"/>
                          </a:solidFill>
                        </a:defRPr>
                      </a:pPr>
                    </a:p>
                  </a:txBody>
                  <a:tcPr marL="50800" marR="50800" marT="50800" marB="50800" anchor="ctr" anchorCtr="0" horzOverflow="overflow">
                    <a:lnL w="25400">
                      <a:solidFill>
                        <a:srgbClr val="5A554C"/>
                      </a:solidFill>
                      <a:miter lim="400000"/>
                    </a:lnL>
                    <a:lnR w="25400">
                      <a:solidFill>
                        <a:srgbClr val="5A554C"/>
                      </a:solidFill>
                      <a:miter lim="400000"/>
                    </a:lnR>
                    <a:lnT w="25400">
                      <a:solidFill>
                        <a:srgbClr val="5A554C"/>
                      </a:solidFill>
                      <a:miter lim="400000"/>
                    </a:lnT>
                    <a:lnB w="25400">
                      <a:solidFill>
                        <a:srgbClr val="5A554C"/>
                      </a:solidFill>
                      <a:miter lim="400000"/>
                    </a:lnB>
                  </a:tcPr>
                </a:tc>
                <a:tc>
                  <a:txBody>
                    <a:bodyPr/>
                    <a:lstStyle/>
                    <a:p>
                      <a:pPr>
                        <a:defRPr>
                          <a:solidFill>
                            <a:srgbClr val="000000"/>
                          </a:solidFill>
                        </a:defRPr>
                      </a:pPr>
                      <a:r>
                        <a:rPr sz="1200"/>
                        <a:t>31 (土)</a:t>
                      </a:r>
                    </a:p>
                  </a:txBody>
                  <a:tcPr marL="50800" marR="50800" marT="50800" marB="50800" anchor="ctr" anchorCtr="0" horzOverflow="overflow">
                    <a:lnL w="25400">
                      <a:solidFill>
                        <a:srgbClr val="5A554C"/>
                      </a:solidFill>
                      <a:miter lim="400000"/>
                    </a:lnL>
                    <a:lnR w="25400">
                      <a:solidFill>
                        <a:srgbClr val="5A554C"/>
                      </a:solidFill>
                      <a:miter lim="400000"/>
                    </a:lnR>
                    <a:lnT w="25400">
                      <a:solidFill>
                        <a:srgbClr val="5A554C"/>
                      </a:solidFill>
                      <a:miter lim="400000"/>
                    </a:lnT>
                    <a:lnB w="25400">
                      <a:solidFill>
                        <a:srgbClr val="5A554C"/>
                      </a:solidFill>
                      <a:miter lim="400000"/>
                    </a:lnB>
                  </a:tcPr>
                </a:tc>
                <a:tc>
                  <a:txBody>
                    <a:bodyPr/>
                    <a:lstStyle/>
                    <a:p>
                      <a:pPr algn="l">
                        <a:defRPr>
                          <a:solidFill>
                            <a:srgbClr val="000000"/>
                          </a:solidFill>
                        </a:defRPr>
                      </a:pPr>
                      <a:r>
                        <a:rPr sz="1200"/>
                        <a:t>前期末考査 １日前</a:t>
                      </a:r>
                    </a:p>
                  </a:txBody>
                  <a:tcPr marL="50800" marR="50800" marT="50800" marB="50800" anchor="ctr" anchorCtr="0" horzOverflow="overflow">
                    <a:lnL w="25400">
                      <a:solidFill>
                        <a:srgbClr val="5A554C"/>
                      </a:solidFill>
                      <a:miter lim="400000"/>
                    </a:lnL>
                    <a:lnR w="25400">
                      <a:solidFill>
                        <a:srgbClr val="5A554C"/>
                      </a:solidFill>
                      <a:miter lim="400000"/>
                    </a:lnR>
                    <a:lnT w="25400">
                      <a:solidFill>
                        <a:srgbClr val="5A554C"/>
                      </a:solidFill>
                      <a:miter lim="400000"/>
                    </a:lnT>
                    <a:lnB w="25400">
                      <a:solidFill>
                        <a:srgbClr val="5A554C"/>
                      </a:solidFill>
                      <a:miter lim="400000"/>
                    </a:lnB>
                  </a:tcPr>
                </a:tc>
              </a:tr>
              <a:tr h="276462">
                <a:tc>
                  <a:txBody>
                    <a:bodyPr/>
                    <a:lstStyle/>
                    <a:p>
                      <a:pPr>
                        <a:defRPr>
                          <a:solidFill>
                            <a:srgbClr val="000000"/>
                          </a:solidFill>
                        </a:defRPr>
                      </a:pPr>
                      <a:r>
                        <a:rPr sz="1200"/>
                        <a:t>25 (日)</a:t>
                      </a:r>
                    </a:p>
                  </a:txBody>
                  <a:tcPr marL="50800" marR="50800" marT="50800" marB="50800" anchor="ctr" anchorCtr="0" horzOverflow="overflow">
                    <a:lnL w="25400">
                      <a:solidFill>
                        <a:srgbClr val="5A554C"/>
                      </a:solidFill>
                      <a:miter lim="400000"/>
                    </a:lnL>
                    <a:lnR w="25400">
                      <a:solidFill>
                        <a:srgbClr val="5A554C"/>
                      </a:solidFill>
                      <a:miter lim="400000"/>
                    </a:lnR>
                    <a:lnT w="25400">
                      <a:solidFill>
                        <a:srgbClr val="5A554C"/>
                      </a:solidFill>
                      <a:miter lim="400000"/>
                    </a:lnT>
                    <a:lnB w="25400">
                      <a:solidFill>
                        <a:srgbClr val="5A554C"/>
                      </a:solidFill>
                      <a:miter lim="400000"/>
                    </a:lnB>
                  </a:tcPr>
                </a:tc>
                <a:tc>
                  <a:txBody>
                    <a:bodyPr/>
                    <a:lstStyle/>
                    <a:p>
                      <a:pPr algn="l">
                        <a:defRPr sz="3800">
                          <a:solidFill>
                            <a:srgbClr val="000000"/>
                          </a:solidFill>
                        </a:defRPr>
                      </a:pPr>
                    </a:p>
                  </a:txBody>
                  <a:tcPr marL="50800" marR="50800" marT="50800" marB="50800" anchor="ctr" anchorCtr="0" horzOverflow="overflow">
                    <a:lnL w="25400">
                      <a:solidFill>
                        <a:srgbClr val="5A554C"/>
                      </a:solidFill>
                      <a:miter lim="400000"/>
                    </a:lnL>
                    <a:lnR w="25400">
                      <a:solidFill>
                        <a:srgbClr val="5A554C"/>
                      </a:solidFill>
                      <a:miter lim="400000"/>
                    </a:lnR>
                    <a:lnT w="25400">
                      <a:solidFill>
                        <a:srgbClr val="5A554C"/>
                      </a:solidFill>
                      <a:miter lim="400000"/>
                    </a:lnT>
                    <a:lnB w="25400">
                      <a:solidFill>
                        <a:srgbClr val="5A554C"/>
                      </a:solidFill>
                      <a:miter lim="400000"/>
                    </a:lnB>
                  </a:tcPr>
                </a:tc>
                <a:tc>
                  <a:txBody>
                    <a:bodyPr/>
                    <a:lstStyle/>
                    <a:p>
                      <a:pPr>
                        <a:defRPr sz="1200">
                          <a:solidFill>
                            <a:srgbClr val="000000"/>
                          </a:solidFill>
                        </a:defRPr>
                      </a:pPr>
                    </a:p>
                  </a:txBody>
                  <a:tcPr marL="50800" marR="50800" marT="50800" marB="50800" anchor="ctr" anchorCtr="0" horzOverflow="overflow">
                    <a:lnL w="25400">
                      <a:solidFill>
                        <a:srgbClr val="5A554C"/>
                      </a:solidFill>
                      <a:miter lim="400000"/>
                    </a:lnL>
                    <a:lnR w="25400">
                      <a:solidFill>
                        <a:srgbClr val="5A554C"/>
                      </a:solidFill>
                      <a:miter lim="400000"/>
                    </a:lnR>
                    <a:lnT w="25400">
                      <a:solidFill>
                        <a:srgbClr val="5A554C"/>
                      </a:solidFill>
                      <a:miter lim="400000"/>
                    </a:lnT>
                    <a:lnB w="25400">
                      <a:solidFill>
                        <a:srgbClr val="5A554C"/>
                      </a:solidFill>
                      <a:miter lim="400000"/>
                    </a:lnB>
                  </a:tcPr>
                </a:tc>
                <a:tc>
                  <a:txBody>
                    <a:bodyPr/>
                    <a:lstStyle/>
                    <a:p>
                      <a:pPr algn="l">
                        <a:defRPr sz="3800">
                          <a:solidFill>
                            <a:srgbClr val="000000"/>
                          </a:solidFill>
                        </a:defRPr>
                      </a:pPr>
                    </a:p>
                  </a:txBody>
                  <a:tcPr marL="50800" marR="50800" marT="50800" marB="50800" anchor="ctr" anchorCtr="0" horzOverflow="overflow">
                    <a:lnL w="25400">
                      <a:solidFill>
                        <a:srgbClr val="5A554C"/>
                      </a:solidFill>
                      <a:miter lim="400000"/>
                    </a:lnL>
                    <a:lnR w="25400">
                      <a:solidFill>
                        <a:srgbClr val="5A554C"/>
                      </a:solidFill>
                      <a:miter lim="400000"/>
                    </a:lnR>
                    <a:lnT w="25400">
                      <a:solidFill>
                        <a:srgbClr val="5A554C"/>
                      </a:solidFill>
                      <a:miter lim="400000"/>
                    </a:lnT>
                    <a:lnB w="25400">
                      <a:solidFill>
                        <a:srgbClr val="5A554C"/>
                      </a:solidFill>
                      <a:miter lim="400000"/>
                    </a:lnB>
                  </a:tcPr>
                </a:tc>
              </a:tr>
            </a:tbl>
          </a:graphicData>
        </a:graphic>
      </p:graphicFrame>
      <p:sp>
        <p:nvSpPr>
          <p:cNvPr id="146" name="8月の行事予定"/>
          <p:cNvSpPr txBox="1"/>
          <p:nvPr/>
        </p:nvSpPr>
        <p:spPr>
          <a:xfrm>
            <a:off x="339031" y="3846497"/>
            <a:ext cx="1578391" cy="259928"/>
          </a:xfrm>
          <a:prstGeom prst="rect">
            <a:avLst/>
          </a:prstGeom>
          <a:ln w="3175">
            <a:miter lim="400000"/>
          </a:ln>
          <a:extLst>
            <a:ext uri="{C572A759-6A51-4108-AA02-DFA0A04FC94B}">
              <ma14:wrappingTextBoxFlag xmlns:ma14="http://schemas.microsoft.com/office/mac/drawingml/2011/main" val="1"/>
            </a:ext>
          </a:extLst>
        </p:spPr>
        <p:txBody>
          <a:bodyPr wrap="none" lIns="15663" tIns="15663" rIns="15663" bIns="15663" anchor="ctr">
            <a:spAutoFit/>
          </a:bodyPr>
          <a:lstStyle>
            <a:lvl1pPr defTabSz="1901001">
              <a:lnSpc>
                <a:spcPct val="90000"/>
              </a:lnSpc>
              <a:spcBef>
                <a:spcPts val="3500"/>
              </a:spcBef>
              <a:defRPr sz="1800">
                <a:solidFill>
                  <a:srgbClr val="000000"/>
                </a:solidFill>
                <a:latin typeface="ヒラギノ角ゴ ProN W6"/>
                <a:ea typeface="ヒラギノ角ゴ ProN W6"/>
                <a:cs typeface="ヒラギノ角ゴ ProN W6"/>
                <a:sym typeface="ヒラギノ角ゴ ProN W6"/>
              </a:defRPr>
            </a:lvl1pPr>
          </a:lstStyle>
          <a:p>
            <a:pPr/>
            <a:r>
              <a:t>8月の行事予定</a:t>
            </a:r>
          </a:p>
        </p:txBody>
      </p:sp>
      <p:grpSp>
        <p:nvGrpSpPr>
          <p:cNvPr id="149" name="保護者の皆様へ…"/>
          <p:cNvGrpSpPr/>
          <p:nvPr/>
        </p:nvGrpSpPr>
        <p:grpSpPr>
          <a:xfrm>
            <a:off x="3825392" y="6369242"/>
            <a:ext cx="3364829" cy="4433343"/>
            <a:chOff x="0" y="0"/>
            <a:chExt cx="3364828" cy="4433341"/>
          </a:xfrm>
        </p:grpSpPr>
        <p:sp>
          <p:nvSpPr>
            <p:cNvPr id="148" name="保護者の皆様へ…"/>
            <p:cNvSpPr/>
            <p:nvPr/>
          </p:nvSpPr>
          <p:spPr>
            <a:xfrm>
              <a:off x="215900" y="139700"/>
              <a:ext cx="2933029" cy="3874542"/>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p>
              <a:pPr algn="ctr" defTabSz="584200">
                <a:spcBef>
                  <a:spcPts val="0"/>
                </a:spcBef>
                <a:defRPr sz="1200">
                  <a:solidFill>
                    <a:srgbClr val="000000"/>
                  </a:solidFill>
                  <a:latin typeface="ヒラギノ角ゴ ProN W3"/>
                  <a:ea typeface="ヒラギノ角ゴ ProN W3"/>
                  <a:cs typeface="ヒラギノ角ゴ ProN W3"/>
                  <a:sym typeface="ヒラギノ角ゴ ProN W3"/>
                </a:defRPr>
              </a:pPr>
            </a:p>
            <a:p>
              <a:pPr algn="ctr" defTabSz="584200">
                <a:spcBef>
                  <a:spcPts val="0"/>
                </a:spcBef>
                <a:defRPr sz="1600">
                  <a:solidFill>
                    <a:srgbClr val="000000"/>
                  </a:solidFill>
                  <a:latin typeface="ヒラギノ角ゴ ProN W3"/>
                  <a:ea typeface="ヒラギノ角ゴ ProN W3"/>
                  <a:cs typeface="ヒラギノ角ゴ ProN W3"/>
                  <a:sym typeface="ヒラギノ角ゴ ProN W3"/>
                </a:defRPr>
              </a:pPr>
              <a:r>
                <a:t>保護者の皆様へ</a:t>
              </a:r>
            </a:p>
            <a:p>
              <a:pPr algn="ctr" defTabSz="584200">
                <a:spcBef>
                  <a:spcPts val="0"/>
                </a:spcBef>
                <a:defRPr sz="1200">
                  <a:solidFill>
                    <a:srgbClr val="000000"/>
                  </a:solidFill>
                  <a:latin typeface="ヒラギノ角ゴ ProN W3"/>
                  <a:ea typeface="ヒラギノ角ゴ ProN W3"/>
                  <a:cs typeface="ヒラギノ角ゴ ProN W3"/>
                  <a:sym typeface="ヒラギノ角ゴ ProN W3"/>
                </a:defRPr>
              </a:pPr>
            </a:p>
            <a:p>
              <a:pPr algn="ctr" defTabSz="584200">
                <a:spcBef>
                  <a:spcPts val="0"/>
                </a:spcBef>
                <a:defRPr sz="2600">
                  <a:solidFill>
                    <a:srgbClr val="000000"/>
                  </a:solidFill>
                  <a:latin typeface="ヒラギノ角ゴ ProN W3"/>
                  <a:ea typeface="ヒラギノ角ゴ ProN W3"/>
                  <a:cs typeface="ヒラギノ角ゴ ProN W3"/>
                  <a:sym typeface="ヒラギノ角ゴ ProN W3"/>
                </a:defRPr>
              </a:pPr>
              <a:r>
                <a:t>授業参観のご案内</a:t>
              </a:r>
            </a:p>
            <a:p>
              <a:pPr algn="ctr" defTabSz="584200">
                <a:spcBef>
                  <a:spcPts val="0"/>
                </a:spcBef>
                <a:defRPr sz="1200">
                  <a:solidFill>
                    <a:srgbClr val="000000"/>
                  </a:solidFill>
                  <a:latin typeface="ヒラギノ角ゴ ProN W3"/>
                  <a:ea typeface="ヒラギノ角ゴ ProN W3"/>
                  <a:cs typeface="ヒラギノ角ゴ ProN W3"/>
                  <a:sym typeface="ヒラギノ角ゴ ProN W3"/>
                </a:defRPr>
              </a:pPr>
            </a:p>
            <a:p>
              <a:pPr algn="ctr" defTabSz="457200">
                <a:spcBef>
                  <a:spcPts val="1200"/>
                </a:spcBef>
                <a:defRPr sz="1000">
                  <a:solidFill>
                    <a:srgbClr val="000000"/>
                  </a:solidFill>
                  <a:latin typeface="Times Roman"/>
                  <a:ea typeface="Times Roman"/>
                  <a:cs typeface="Times Roman"/>
                  <a:sym typeface="Times Roman"/>
                </a:defRPr>
              </a:pPr>
              <a:r>
                <a:t>この度、下記の通り授業参観を実施いたしますので、ご案内申し上げます。ぜひご来校いただき、日頃の授業の様子をご覧いただければ幸いです。</a:t>
              </a:r>
            </a:p>
            <a:p>
              <a:pPr algn="ctr" defTabSz="457200">
                <a:spcBef>
                  <a:spcPts val="1200"/>
                </a:spcBef>
                <a:defRPr sz="1000">
                  <a:solidFill>
                    <a:srgbClr val="000000"/>
                  </a:solidFill>
                  <a:latin typeface="Times Roman"/>
                  <a:ea typeface="Times Roman"/>
                  <a:cs typeface="Times Roman"/>
                  <a:sym typeface="Times Roman"/>
                </a:defRPr>
              </a:pPr>
              <a:r>
                <a:t>記</a:t>
              </a:r>
            </a:p>
            <a:p>
              <a:pPr algn="ctr" defTabSz="457200">
                <a:spcBef>
                  <a:spcPts val="1200"/>
                </a:spcBef>
                <a:defRPr sz="1000">
                  <a:solidFill>
                    <a:srgbClr val="000000"/>
                  </a:solidFill>
                  <a:latin typeface="Times Roman"/>
                  <a:ea typeface="Times Roman"/>
                  <a:cs typeface="Times Roman"/>
                  <a:sym typeface="Times Roman"/>
                </a:defRPr>
              </a:pPr>
              <a:r>
                <a:rPr b="1"/>
                <a:t>日程</a:t>
              </a:r>
              <a:r>
                <a:t>：○○年○月○日（○曜日）</a:t>
              </a:r>
              <a:br/>
              <a:r>
                <a:rPr b="1"/>
                <a:t>時間</a:t>
              </a:r>
              <a:r>
                <a:t>：○○時○○分～○○時○○分</a:t>
              </a:r>
              <a:br/>
              <a:r>
                <a:rPr b="1"/>
                <a:t>場所</a:t>
              </a:r>
              <a:r>
                <a:t>：○○中学校 １年A組教室</a:t>
              </a:r>
              <a:br/>
              <a:r>
                <a:rPr b="1"/>
                <a:t>内容</a:t>
              </a:r>
              <a:r>
                <a:t>：通常授業の参観</a:t>
              </a:r>
            </a:p>
          </p:txBody>
        </p:sp>
        <p:pic>
          <p:nvPicPr>
            <p:cNvPr id="147" name="保護者の皆様へ… 保護者の皆様へ授業参観のご案内この度、下記の通り授業参観を実施いたしますので、ご案内申し上げます。ぜひご来校いただき、日頃の授業の様子をご覧いただければ幸いです。記日程：○○年○月○日（○曜日） 時間：○○時○○分～○○時○○分 場所：○○中学校 １年A組教室 内容：通常授業の参観" descr="保護者の皆様へ… 保護者の皆様へ授業参観のご案内この度、下記の通り授業参観を実施いたしますので、ご案内申し上げます。ぜひご来校いただき、日頃の授業の様子をご覧いただければ幸いです。記日程：○○年○月○日（○曜日） 時間：○○時○○分～○○時○○分 場所：○○中学校 １年A組教室 内容：通常授業の参観"/>
            <p:cNvPicPr>
              <a:picLocks noChangeAspect="0"/>
            </p:cNvPicPr>
            <p:nvPr/>
          </p:nvPicPr>
          <p:blipFill>
            <a:blip r:embed="rId2">
              <a:extLst/>
            </a:blip>
            <a:stretch>
              <a:fillRect/>
            </a:stretch>
          </p:blipFill>
          <p:spPr>
            <a:xfrm>
              <a:off x="-1" y="0"/>
              <a:ext cx="3364830" cy="4433342"/>
            </a:xfrm>
            <a:prstGeom prst="rect">
              <a:avLst/>
            </a:prstGeom>
            <a:effectLst/>
          </p:spPr>
        </p:pic>
      </p:grpSp>
      <p:sp>
        <p:nvSpPr>
          <p:cNvPr id="150" name="家庭学習と新しい学びへの挑戦"/>
          <p:cNvSpPr txBox="1"/>
          <p:nvPr/>
        </p:nvSpPr>
        <p:spPr>
          <a:xfrm>
            <a:off x="339031" y="6393930"/>
            <a:ext cx="3244428" cy="259928"/>
          </a:xfrm>
          <a:prstGeom prst="rect">
            <a:avLst/>
          </a:prstGeom>
          <a:ln w="3175">
            <a:miter lim="400000"/>
          </a:ln>
          <a:extLst>
            <a:ext uri="{C572A759-6A51-4108-AA02-DFA0A04FC94B}">
              <ma14:wrappingTextBoxFlag xmlns:ma14="http://schemas.microsoft.com/office/mac/drawingml/2011/main" val="1"/>
            </a:ext>
          </a:extLst>
        </p:spPr>
        <p:txBody>
          <a:bodyPr wrap="none" lIns="15663" tIns="15663" rIns="15663" bIns="15663" anchor="ctr">
            <a:spAutoFit/>
          </a:bodyPr>
          <a:lstStyle>
            <a:lvl1pPr defTabSz="1901001">
              <a:lnSpc>
                <a:spcPct val="90000"/>
              </a:lnSpc>
              <a:spcBef>
                <a:spcPts val="3500"/>
              </a:spcBef>
              <a:defRPr sz="1800">
                <a:solidFill>
                  <a:srgbClr val="000000"/>
                </a:solidFill>
                <a:latin typeface="ヒラギノ角ゴ ProN W6"/>
                <a:ea typeface="ヒラギノ角ゴ ProN W6"/>
                <a:cs typeface="ヒラギノ角ゴ ProN W6"/>
                <a:sym typeface="ヒラギノ角ゴ ProN W6"/>
              </a:defRPr>
            </a:lvl1pPr>
          </a:lstStyle>
          <a:p>
            <a:pPr/>
            <a:r>
              <a:t>家庭学習と新しい学びへの挑戦</a:t>
            </a:r>
          </a:p>
        </p:txBody>
      </p:sp>
      <p:sp>
        <p:nvSpPr>
          <p:cNvPr id="151" name="授業では、先生や友達と一緒に考え、意見を交換することで理解を深めることができます。わからないことがあれば、積極的に質問し、自分の理解を深めていきましょう。また、家庭学習も大切です。日々の復習や予習をしっかり行うことで、授業の理解が一層深まります。保護者の皆さんも、お子さんが学習に取り組む姿勢を見守り、励ましていただけるとありがたいです。新しい学期を楽しみながら、一緒に成長していきましょう。"/>
          <p:cNvSpPr txBox="1"/>
          <p:nvPr/>
        </p:nvSpPr>
        <p:spPr>
          <a:xfrm>
            <a:off x="397717" y="6829636"/>
            <a:ext cx="3127056" cy="2241128"/>
          </a:xfrm>
          <a:prstGeom prst="rect">
            <a:avLst/>
          </a:prstGeom>
          <a:ln w="3175">
            <a:miter lim="400000"/>
          </a:ln>
          <a:extLst>
            <a:ext uri="{C572A759-6A51-4108-AA02-DFA0A04FC94B}">
              <ma14:wrappingTextBoxFlag xmlns:ma14="http://schemas.microsoft.com/office/mac/drawingml/2011/main" val="1"/>
            </a:ext>
          </a:extLst>
        </p:spPr>
        <p:txBody>
          <a:bodyPr lIns="15663" tIns="15663" rIns="15663" bIns="15663" anchor="ctr">
            <a:spAutoFit/>
          </a:bodyPr>
          <a:lstStyle>
            <a:lvl1pPr defTabSz="457200">
              <a:spcBef>
                <a:spcPts val="0"/>
              </a:spcBef>
              <a:defRPr sz="1200">
                <a:solidFill>
                  <a:srgbClr val="212529"/>
                </a:solidFill>
                <a:latin typeface="ヒラギノ丸ゴ ProN W4"/>
                <a:ea typeface="ヒラギノ丸ゴ ProN W4"/>
                <a:cs typeface="ヒラギノ丸ゴ ProN W4"/>
                <a:sym typeface="ヒラギノ丸ゴ ProN W4"/>
              </a:defRPr>
            </a:lvl1pPr>
          </a:lstStyle>
          <a:p>
            <a:pPr/>
            <a:r>
              <a:t>　授業では、先生や友達と一緒に考え、意見を交換することで理解を深めることができます。わからないことがあれば、積極的に質問し、自分の理解を深めていきましょう。また、家庭学習も大切です。日々の復習や予習をしっかり行うことで、授業の理解が一層深まります。保護者の皆さんも、お子さんが学習に取り組む姿勢を見守り、励ましていただけるとありがたいです。新しい学期を楽しみながら、一緒に成長していきましょう。</a:t>
            </a:r>
          </a:p>
        </p:txBody>
      </p:sp>
      <p:sp>
        <p:nvSpPr>
          <p:cNvPr id="152" name="欠席連絡"/>
          <p:cNvSpPr txBox="1"/>
          <p:nvPr/>
        </p:nvSpPr>
        <p:spPr>
          <a:xfrm>
            <a:off x="456726" y="9540486"/>
            <a:ext cx="958428" cy="259928"/>
          </a:xfrm>
          <a:prstGeom prst="rect">
            <a:avLst/>
          </a:prstGeom>
          <a:ln w="3175">
            <a:miter lim="400000"/>
          </a:ln>
          <a:extLst>
            <a:ext uri="{C572A759-6A51-4108-AA02-DFA0A04FC94B}">
              <ma14:wrappingTextBoxFlag xmlns:ma14="http://schemas.microsoft.com/office/mac/drawingml/2011/main" val="1"/>
            </a:ext>
          </a:extLst>
        </p:spPr>
        <p:txBody>
          <a:bodyPr wrap="none" lIns="15663" tIns="15663" rIns="15663" bIns="15663" anchor="ctr">
            <a:spAutoFit/>
          </a:bodyPr>
          <a:lstStyle>
            <a:lvl1pPr defTabSz="1901001">
              <a:lnSpc>
                <a:spcPct val="90000"/>
              </a:lnSpc>
              <a:spcBef>
                <a:spcPts val="3500"/>
              </a:spcBef>
              <a:defRPr sz="1800">
                <a:solidFill>
                  <a:srgbClr val="000000"/>
                </a:solidFill>
                <a:latin typeface="ヒラギノ角ゴ ProN W6"/>
                <a:ea typeface="ヒラギノ角ゴ ProN W6"/>
                <a:cs typeface="ヒラギノ角ゴ ProN W6"/>
                <a:sym typeface="ヒラギノ角ゴ ProN W6"/>
              </a:defRPr>
            </a:lvl1pPr>
          </a:lstStyle>
          <a:p>
            <a:pPr/>
            <a:r>
              <a:t>欠席連絡</a:t>
            </a:r>
          </a:p>
        </p:txBody>
      </p:sp>
      <p:sp>
        <p:nvSpPr>
          <p:cNvPr id="153" name="QRコード"/>
          <p:cNvSpPr txBox="1"/>
          <p:nvPr/>
        </p:nvSpPr>
        <p:spPr>
          <a:xfrm>
            <a:off x="454143" y="9848671"/>
            <a:ext cx="980983" cy="234528"/>
          </a:xfrm>
          <a:prstGeom prst="rect">
            <a:avLst/>
          </a:prstGeom>
          <a:ln w="3175">
            <a:miter lim="400000"/>
          </a:ln>
          <a:extLst>
            <a:ext uri="{C572A759-6A51-4108-AA02-DFA0A04FC94B}">
              <ma14:wrappingTextBoxFlag xmlns:ma14="http://schemas.microsoft.com/office/mac/drawingml/2011/main" val="1"/>
            </a:ext>
          </a:extLst>
        </p:spPr>
        <p:txBody>
          <a:bodyPr wrap="none" lIns="15663" tIns="15663" rIns="15663" bIns="15663" anchor="ctr">
            <a:spAutoFit/>
          </a:bodyPr>
          <a:lstStyle>
            <a:lvl1pPr defTabSz="1901001">
              <a:lnSpc>
                <a:spcPct val="90000"/>
              </a:lnSpc>
              <a:spcBef>
                <a:spcPts val="3500"/>
              </a:spcBef>
              <a:defRPr sz="1600">
                <a:solidFill>
                  <a:srgbClr val="000000"/>
                </a:solidFill>
                <a:latin typeface="ヒラギノ角ゴ ProN W6"/>
                <a:ea typeface="ヒラギノ角ゴ ProN W6"/>
                <a:cs typeface="ヒラギノ角ゴ ProN W6"/>
                <a:sym typeface="ヒラギノ角ゴ ProN W6"/>
              </a:defRPr>
            </a:lvl1pPr>
          </a:lstStyle>
          <a:p>
            <a:pPr/>
            <a:r>
              <a:t>QRコード</a:t>
            </a:r>
          </a:p>
        </p:txBody>
      </p:sp>
      <p:sp>
        <p:nvSpPr>
          <p:cNvPr id="154" name="正方形"/>
          <p:cNvSpPr/>
          <p:nvPr/>
        </p:nvSpPr>
        <p:spPr>
          <a:xfrm>
            <a:off x="1779039" y="9246542"/>
            <a:ext cx="1270001" cy="1270001"/>
          </a:xfrm>
          <a:prstGeom prst="rect">
            <a:avLst/>
          </a:prstGeom>
          <a:solidFill>
            <a:srgbClr val="5A554C"/>
          </a:solidFill>
          <a:ln w="3175">
            <a:miter lim="400000"/>
          </a:ln>
        </p:spPr>
        <p:txBody>
          <a:bodyPr lIns="15663" tIns="15663" rIns="15663" bIns="15663" anchor="ctr"/>
          <a:lstStyle/>
          <a:p>
            <a:pPr algn="ctr">
              <a:spcBef>
                <a:spcPts val="0"/>
              </a:spcBef>
              <a:defRPr sz="3800">
                <a:solidFill>
                  <a:srgbClr val="FFFFFF"/>
                </a:solidFill>
              </a:defRPr>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GraphPaper">
  <a:themeElements>
    <a:clrScheme name="GraphPaper">
      <a:dk1>
        <a:srgbClr val="850048"/>
      </a:dk1>
      <a:lt1>
        <a:srgbClr val="858585"/>
      </a:lt1>
      <a:dk2>
        <a:srgbClr val="5A554C"/>
      </a:dk2>
      <a:lt2>
        <a:srgbClr val="D8D7D7"/>
      </a:lt2>
      <a:accent1>
        <a:srgbClr val="3E93D7"/>
      </a:accent1>
      <a:accent2>
        <a:srgbClr val="67AB3C"/>
      </a:accent2>
      <a:accent3>
        <a:srgbClr val="D5A530"/>
      </a:accent3>
      <a:accent4>
        <a:srgbClr val="E17B2E"/>
      </a:accent4>
      <a:accent5>
        <a:srgbClr val="CC487C"/>
      </a:accent5>
      <a:accent6>
        <a:srgbClr val="4D45AC"/>
      </a:accent6>
      <a:hlink>
        <a:srgbClr val="0000FF"/>
      </a:hlink>
      <a:folHlink>
        <a:srgbClr val="FF00FF"/>
      </a:folHlink>
    </a:clrScheme>
    <a:fontScheme name="GraphPaper">
      <a:majorFont>
        <a:latin typeface="Marker Felt"/>
        <a:ea typeface="Marker Felt"/>
        <a:cs typeface="Marker Felt"/>
      </a:majorFont>
      <a:minorFont>
        <a:latin typeface="Marker Felt"/>
        <a:ea typeface="Marker Felt"/>
        <a:cs typeface="Marker Felt"/>
      </a:minorFont>
    </a:fontScheme>
    <a:fmtScheme name="GraphPap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313507"/>
            <a:satOff val="34334"/>
            <a:lumOff val="-8266"/>
            <a:alpha val="62000"/>
          </a:schemeClr>
        </a:solidFill>
        <a:ln w="3175" cap="flat">
          <a:noFill/>
          <a:miter lim="400000"/>
        </a:ln>
        <a:effectLst/>
        <a:sp3d/>
      </a:spPr>
      <a:bodyPr rot="0" spcFirstLastPara="1" vertOverflow="overflow" horzOverflow="overflow" vert="horz" wrap="square" lIns="15663" tIns="15663" rIns="15663" bIns="15663" numCol="1" spcCol="38100" rtlCol="0" anchor="ctr" upright="0">
        <a:spAutoFit/>
      </a:bodyPr>
      <a:lstStyle>
        <a:defPPr marL="0" marR="0" indent="0" algn="ctr" defTabSz="643584"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175" cap="flat">
          <a:solidFill>
            <a:srgbClr val="75B1D4"/>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15663" tIns="15663" rIns="15663" bIns="15663" numCol="1" spcCol="38100" rtlCol="0" anchor="ctr" upright="0">
        <a:spAutoFit/>
      </a:bodyPr>
      <a:lstStyle>
        <a:defPPr marL="0" marR="0" indent="0" algn="l" defTabSz="643584" rtl="0" fontAlgn="auto" latinLnBrk="0" hangingPunct="0">
          <a:lnSpc>
            <a:spcPct val="100000"/>
          </a:lnSpc>
          <a:spcBef>
            <a:spcPts val="4500"/>
          </a:spcBef>
          <a:spcAft>
            <a:spcPts val="0"/>
          </a:spcAft>
          <a:buClrTx/>
          <a:buSzTx/>
          <a:buFontTx/>
          <a:buNone/>
          <a:tabLst/>
          <a:defRPr b="0" baseline="0" cap="none" i="0" spc="0" strike="noStrike" sz="4800" u="none" kumimoji="0" normalizeH="0">
            <a:ln>
              <a:noFill/>
            </a:ln>
            <a:solidFill>
              <a:srgbClr val="858585"/>
            </a:solidFill>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phPaper">
  <a:themeElements>
    <a:clrScheme name="GraphPaper">
      <a:dk1>
        <a:srgbClr val="000000"/>
      </a:dk1>
      <a:lt1>
        <a:srgbClr val="FFFFFF"/>
      </a:lt1>
      <a:dk2>
        <a:srgbClr val="5A554C"/>
      </a:dk2>
      <a:lt2>
        <a:srgbClr val="D8D7D7"/>
      </a:lt2>
      <a:accent1>
        <a:srgbClr val="3E93D7"/>
      </a:accent1>
      <a:accent2>
        <a:srgbClr val="67AB3C"/>
      </a:accent2>
      <a:accent3>
        <a:srgbClr val="D5A530"/>
      </a:accent3>
      <a:accent4>
        <a:srgbClr val="E17B2E"/>
      </a:accent4>
      <a:accent5>
        <a:srgbClr val="CC487C"/>
      </a:accent5>
      <a:accent6>
        <a:srgbClr val="4D45AC"/>
      </a:accent6>
      <a:hlink>
        <a:srgbClr val="0000FF"/>
      </a:hlink>
      <a:folHlink>
        <a:srgbClr val="FF00FF"/>
      </a:folHlink>
    </a:clrScheme>
    <a:fontScheme name="GraphPaper">
      <a:majorFont>
        <a:latin typeface="Marker Felt"/>
        <a:ea typeface="Marker Felt"/>
        <a:cs typeface="Marker Felt"/>
      </a:majorFont>
      <a:minorFont>
        <a:latin typeface="Marker Felt"/>
        <a:ea typeface="Marker Felt"/>
        <a:cs typeface="Marker Felt"/>
      </a:minorFont>
    </a:fontScheme>
    <a:fmtScheme name="GraphPap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313507"/>
            <a:satOff val="34334"/>
            <a:lumOff val="-8266"/>
            <a:alpha val="62000"/>
          </a:schemeClr>
        </a:solidFill>
        <a:ln w="3175" cap="flat">
          <a:noFill/>
          <a:miter lim="400000"/>
        </a:ln>
        <a:effectLst/>
        <a:sp3d/>
      </a:spPr>
      <a:bodyPr rot="0" spcFirstLastPara="1" vertOverflow="overflow" horzOverflow="overflow" vert="horz" wrap="square" lIns="15663" tIns="15663" rIns="15663" bIns="15663" numCol="1" spcCol="38100" rtlCol="0" anchor="ctr" upright="0">
        <a:spAutoFit/>
      </a:bodyPr>
      <a:lstStyle>
        <a:defPPr marL="0" marR="0" indent="0" algn="ctr" defTabSz="643584"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175" cap="flat">
          <a:solidFill>
            <a:srgbClr val="75B1D4"/>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15663" tIns="15663" rIns="15663" bIns="15663" numCol="1" spcCol="38100" rtlCol="0" anchor="ctr" upright="0">
        <a:spAutoFit/>
      </a:bodyPr>
      <a:lstStyle>
        <a:defPPr marL="0" marR="0" indent="0" algn="l" defTabSz="643584" rtl="0" fontAlgn="auto" latinLnBrk="0" hangingPunct="0">
          <a:lnSpc>
            <a:spcPct val="100000"/>
          </a:lnSpc>
          <a:spcBef>
            <a:spcPts val="4500"/>
          </a:spcBef>
          <a:spcAft>
            <a:spcPts val="0"/>
          </a:spcAft>
          <a:buClrTx/>
          <a:buSzTx/>
          <a:buFontTx/>
          <a:buNone/>
          <a:tabLst/>
          <a:defRPr b="0" baseline="0" cap="none" i="0" spc="0" strike="noStrike" sz="4800" u="none" kumimoji="0" normalizeH="0">
            <a:ln>
              <a:noFill/>
            </a:ln>
            <a:solidFill>
              <a:srgbClr val="858585"/>
            </a:solidFill>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